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31"/>
  </p:notesMasterIdLst>
  <p:sldIdLst>
    <p:sldId id="280" r:id="rId5"/>
    <p:sldId id="282" r:id="rId6"/>
    <p:sldId id="275" r:id="rId7"/>
    <p:sldId id="283" r:id="rId8"/>
    <p:sldId id="284" r:id="rId9"/>
    <p:sldId id="320" r:id="rId10"/>
    <p:sldId id="321" r:id="rId11"/>
    <p:sldId id="322" r:id="rId12"/>
    <p:sldId id="323" r:id="rId13"/>
    <p:sldId id="324" r:id="rId14"/>
    <p:sldId id="294" r:id="rId15"/>
    <p:sldId id="325" r:id="rId16"/>
    <p:sldId id="304" r:id="rId17"/>
    <p:sldId id="305" r:id="rId18"/>
    <p:sldId id="306" r:id="rId19"/>
    <p:sldId id="307" r:id="rId20"/>
    <p:sldId id="296" r:id="rId21"/>
    <p:sldId id="328" r:id="rId22"/>
    <p:sldId id="327" r:id="rId23"/>
    <p:sldId id="326" r:id="rId24"/>
    <p:sldId id="333" r:id="rId25"/>
    <p:sldId id="332" r:id="rId26"/>
    <p:sldId id="331" r:id="rId27"/>
    <p:sldId id="329" r:id="rId28"/>
    <p:sldId id="330" r:id="rId29"/>
    <p:sldId id="334" r:id="rId30"/>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van der Meer" initials="LvdM" lastIdx="3" clrIdx="0">
    <p:extLst>
      <p:ext uri="{19B8F6BF-5375-455C-9EA6-DF929625EA0E}">
        <p15:presenceInfo xmlns:p15="http://schemas.microsoft.com/office/powerpoint/2012/main" userId="S::l.vandermeer@dehbm.nl::7656c675-8b6d-4caf-969f-ffc10e9f9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van der Meer" userId="7656c675-8b6d-4caf-969f-ffc10e9f9600" providerId="ADAL" clId="{11B98021-9B40-49FA-B9E7-D3517097A9F2}"/>
    <pc:docChg chg="undo custSel modSld">
      <pc:chgData name="Lars van der Meer" userId="7656c675-8b6d-4caf-969f-ffc10e9f9600" providerId="ADAL" clId="{11B98021-9B40-49FA-B9E7-D3517097A9F2}" dt="2023-09-21T06:45:49.382" v="191" actId="20577"/>
      <pc:docMkLst>
        <pc:docMk/>
      </pc:docMkLst>
      <pc:sldChg chg="modSp mod">
        <pc:chgData name="Lars van der Meer" userId="7656c675-8b6d-4caf-969f-ffc10e9f9600" providerId="ADAL" clId="{11B98021-9B40-49FA-B9E7-D3517097A9F2}" dt="2023-09-21T06:45:49.382" v="191" actId="20577"/>
        <pc:sldMkLst>
          <pc:docMk/>
          <pc:sldMk cId="4102932544" sldId="283"/>
        </pc:sldMkLst>
        <pc:spChg chg="mod">
          <ac:chgData name="Lars van der Meer" userId="7656c675-8b6d-4caf-969f-ffc10e9f9600" providerId="ADAL" clId="{11B98021-9B40-49FA-B9E7-D3517097A9F2}" dt="2023-09-21T06:45:49.382" v="191" actId="20577"/>
          <ac:spMkLst>
            <pc:docMk/>
            <pc:sldMk cId="4102932544" sldId="283"/>
            <ac:spMk id="4" creationId="{42C25BD5-2642-448D-A6BE-8CA465551D4A}"/>
          </ac:spMkLst>
        </pc:spChg>
        <pc:spChg chg="mod">
          <ac:chgData name="Lars van der Meer" userId="7656c675-8b6d-4caf-969f-ffc10e9f9600" providerId="ADAL" clId="{11B98021-9B40-49FA-B9E7-D3517097A9F2}" dt="2023-09-21T05:00:39.659" v="190" actId="20577"/>
          <ac:spMkLst>
            <pc:docMk/>
            <pc:sldMk cId="4102932544" sldId="283"/>
            <ac:spMk id="5" creationId="{D3238763-CB04-480C-B56F-D4878E1C6AD8}"/>
          </ac:spMkLst>
        </pc:spChg>
      </pc:sldChg>
    </pc:docChg>
  </pc:docChgLst>
  <pc:docChgLst>
    <pc:chgData name="Lars van der Meer" userId="7656c675-8b6d-4caf-969f-ffc10e9f9600" providerId="ADAL" clId="{011A0BB6-5FBE-40DE-B872-0402594769DB}"/>
    <pc:docChg chg="modSld modShowInfo">
      <pc:chgData name="Lars van der Meer" userId="7656c675-8b6d-4caf-969f-ffc10e9f9600" providerId="ADAL" clId="{011A0BB6-5FBE-40DE-B872-0402594769DB}" dt="2022-12-13T19:00:05.916" v="52" actId="2744"/>
      <pc:docMkLst>
        <pc:docMk/>
      </pc:docMkLst>
      <pc:sldChg chg="modSp mod">
        <pc:chgData name="Lars van der Meer" userId="7656c675-8b6d-4caf-969f-ffc10e9f9600" providerId="ADAL" clId="{011A0BB6-5FBE-40DE-B872-0402594769DB}" dt="2022-12-13T18:59:20.588" v="51" actId="122"/>
        <pc:sldMkLst>
          <pc:docMk/>
          <pc:sldMk cId="1793522888" sldId="280"/>
        </pc:sldMkLst>
        <pc:spChg chg="mod">
          <ac:chgData name="Lars van der Meer" userId="7656c675-8b6d-4caf-969f-ffc10e9f9600" providerId="ADAL" clId="{011A0BB6-5FBE-40DE-B872-0402594769DB}" dt="2022-12-13T18:59:20.588" v="51" actId="122"/>
          <ac:spMkLst>
            <pc:docMk/>
            <pc:sldMk cId="1793522888" sldId="280"/>
            <ac:spMk id="32" creationId="{B1C7BBE4-747F-463A-9185-465A2285E113}"/>
          </ac:spMkLst>
        </pc:spChg>
      </pc:sldChg>
    </pc:docChg>
  </pc:docChgLst>
  <pc:docChgLst>
    <pc:chgData name="Sarah van der Linden" userId="2137584a-0af2-4e42-8380-4b37cecc15b5" providerId="ADAL" clId="{51136BEF-A6C9-4C5F-BB1E-6CAFCA83B792}"/>
    <pc:docChg chg="modSld">
      <pc:chgData name="Sarah van der Linden" userId="2137584a-0af2-4e42-8380-4b37cecc15b5" providerId="ADAL" clId="{51136BEF-A6C9-4C5F-BB1E-6CAFCA83B792}" dt="2022-01-11T18:38:16.378" v="11" actId="20577"/>
      <pc:docMkLst>
        <pc:docMk/>
      </pc:docMkLst>
      <pc:sldChg chg="modSp mod">
        <pc:chgData name="Sarah van der Linden" userId="2137584a-0af2-4e42-8380-4b37cecc15b5" providerId="ADAL" clId="{51136BEF-A6C9-4C5F-BB1E-6CAFCA83B792}" dt="2022-01-11T18:37:48.782" v="0" actId="14100"/>
        <pc:sldMkLst>
          <pc:docMk/>
          <pc:sldMk cId="937925257" sldId="304"/>
        </pc:sldMkLst>
        <pc:spChg chg="mod">
          <ac:chgData name="Sarah van der Linden" userId="2137584a-0af2-4e42-8380-4b37cecc15b5" providerId="ADAL" clId="{51136BEF-A6C9-4C5F-BB1E-6CAFCA83B792}" dt="2022-01-11T18:37:48.782" v="0" actId="14100"/>
          <ac:spMkLst>
            <pc:docMk/>
            <pc:sldMk cId="937925257" sldId="304"/>
            <ac:spMk id="11" creationId="{CA2BE471-5675-467E-AE68-6A54C49E3849}"/>
          </ac:spMkLst>
        </pc:spChg>
      </pc:sldChg>
      <pc:sldChg chg="modSp mod">
        <pc:chgData name="Sarah van der Linden" userId="2137584a-0af2-4e42-8380-4b37cecc15b5" providerId="ADAL" clId="{51136BEF-A6C9-4C5F-BB1E-6CAFCA83B792}" dt="2022-01-11T18:37:56.723" v="1" actId="14100"/>
        <pc:sldMkLst>
          <pc:docMk/>
          <pc:sldMk cId="1152009531" sldId="305"/>
        </pc:sldMkLst>
        <pc:spChg chg="mod">
          <ac:chgData name="Sarah van der Linden" userId="2137584a-0af2-4e42-8380-4b37cecc15b5" providerId="ADAL" clId="{51136BEF-A6C9-4C5F-BB1E-6CAFCA83B792}" dt="2022-01-11T18:37:56.723" v="1" actId="14100"/>
          <ac:spMkLst>
            <pc:docMk/>
            <pc:sldMk cId="1152009531" sldId="305"/>
            <ac:spMk id="3" creationId="{E95E830F-59F4-4FA6-BE0B-14A6F72DA532}"/>
          </ac:spMkLst>
        </pc:spChg>
      </pc:sldChg>
      <pc:sldChg chg="modSp mod">
        <pc:chgData name="Sarah van der Linden" userId="2137584a-0af2-4e42-8380-4b37cecc15b5" providerId="ADAL" clId="{51136BEF-A6C9-4C5F-BB1E-6CAFCA83B792}" dt="2022-01-11T18:38:10.270" v="7" actId="20577"/>
        <pc:sldMkLst>
          <pc:docMk/>
          <pc:sldMk cId="2436881328" sldId="306"/>
        </pc:sldMkLst>
        <pc:spChg chg="mod">
          <ac:chgData name="Sarah van der Linden" userId="2137584a-0af2-4e42-8380-4b37cecc15b5" providerId="ADAL" clId="{51136BEF-A6C9-4C5F-BB1E-6CAFCA83B792}" dt="2022-01-11T18:38:10.270" v="7" actId="20577"/>
          <ac:spMkLst>
            <pc:docMk/>
            <pc:sldMk cId="2436881328" sldId="306"/>
            <ac:spMk id="3" creationId="{4771D3E2-126C-4DE5-A152-B3241A76C22E}"/>
          </ac:spMkLst>
        </pc:spChg>
      </pc:sldChg>
      <pc:sldChg chg="modSp mod">
        <pc:chgData name="Sarah van der Linden" userId="2137584a-0af2-4e42-8380-4b37cecc15b5" providerId="ADAL" clId="{51136BEF-A6C9-4C5F-BB1E-6CAFCA83B792}" dt="2022-01-11T18:38:16.378" v="11" actId="20577"/>
        <pc:sldMkLst>
          <pc:docMk/>
          <pc:sldMk cId="3937805351" sldId="307"/>
        </pc:sldMkLst>
        <pc:spChg chg="mod">
          <ac:chgData name="Sarah van der Linden" userId="2137584a-0af2-4e42-8380-4b37cecc15b5" providerId="ADAL" clId="{51136BEF-A6C9-4C5F-BB1E-6CAFCA83B792}" dt="2022-01-11T18:38:16.378" v="11" actId="20577"/>
          <ac:spMkLst>
            <pc:docMk/>
            <pc:sldMk cId="3937805351" sldId="307"/>
            <ac:spMk id="3" creationId="{9A28A257-734E-4EA0-BC80-8B98CB3979DA}"/>
          </ac:spMkLst>
        </pc:spChg>
      </pc:sldChg>
    </pc:docChg>
  </pc:docChgLst>
  <pc:docChgLst>
    <pc:chgData name="Dionne Halderman" userId="S::d.halderman@dehbm.nl::c9594de3-7918-405a-8838-96c5f3ee938d" providerId="AD" clId="Web-{712CDFF7-29D0-49AF-96B2-DE801D17093E}"/>
    <pc:docChg chg="modSld">
      <pc:chgData name="Dionne Halderman" userId="S::d.halderman@dehbm.nl::c9594de3-7918-405a-8838-96c5f3ee938d" providerId="AD" clId="Web-{712CDFF7-29D0-49AF-96B2-DE801D17093E}" dt="2023-09-21T06:34:11.769" v="4" actId="20577"/>
      <pc:docMkLst>
        <pc:docMk/>
      </pc:docMkLst>
      <pc:sldChg chg="modSp">
        <pc:chgData name="Dionne Halderman" userId="S::d.halderman@dehbm.nl::c9594de3-7918-405a-8838-96c5f3ee938d" providerId="AD" clId="Web-{712CDFF7-29D0-49AF-96B2-DE801D17093E}" dt="2023-09-21T06:34:11.769" v="4" actId="20577"/>
        <pc:sldMkLst>
          <pc:docMk/>
          <pc:sldMk cId="4102932544" sldId="283"/>
        </pc:sldMkLst>
        <pc:spChg chg="mod">
          <ac:chgData name="Dionne Halderman" userId="S::d.halderman@dehbm.nl::c9594de3-7918-405a-8838-96c5f3ee938d" providerId="AD" clId="Web-{712CDFF7-29D0-49AF-96B2-DE801D17093E}" dt="2023-09-21T06:34:11.769" v="4" actId="20577"/>
          <ac:spMkLst>
            <pc:docMk/>
            <pc:sldMk cId="4102932544" sldId="283"/>
            <ac:spMk id="5" creationId="{D3238763-CB04-480C-B56F-D4878E1C6AD8}"/>
          </ac:spMkLst>
        </pc:spChg>
      </pc:sldChg>
    </pc:docChg>
  </pc:docChgLst>
  <pc:docChgLst>
    <pc:chgData name="Dionne Halderman" userId="S::d.halderman@dehbm.nl::c9594de3-7918-405a-8838-96c5f3ee938d" providerId="AD" clId="Web-{74819A73-A6CA-45B5-9664-AF2C168B0A17}"/>
    <pc:docChg chg="modSld">
      <pc:chgData name="Dionne Halderman" userId="S::d.halderman@dehbm.nl::c9594de3-7918-405a-8838-96c5f3ee938d" providerId="AD" clId="Web-{74819A73-A6CA-45B5-9664-AF2C168B0A17}" dt="2023-12-07T08:33:46.295" v="4" actId="20577"/>
      <pc:docMkLst>
        <pc:docMk/>
      </pc:docMkLst>
      <pc:sldChg chg="modSp">
        <pc:chgData name="Dionne Halderman" userId="S::d.halderman@dehbm.nl::c9594de3-7918-405a-8838-96c5f3ee938d" providerId="AD" clId="Web-{74819A73-A6CA-45B5-9664-AF2C168B0A17}" dt="2023-12-07T08:33:46.295" v="4" actId="20577"/>
        <pc:sldMkLst>
          <pc:docMk/>
          <pc:sldMk cId="4102932544" sldId="283"/>
        </pc:sldMkLst>
        <pc:spChg chg="mod">
          <ac:chgData name="Dionne Halderman" userId="S::d.halderman@dehbm.nl::c9594de3-7918-405a-8838-96c5f3ee938d" providerId="AD" clId="Web-{74819A73-A6CA-45B5-9664-AF2C168B0A17}" dt="2023-12-07T08:33:46.295" v="4" actId="20577"/>
          <ac:spMkLst>
            <pc:docMk/>
            <pc:sldMk cId="4102932544" sldId="283"/>
            <ac:spMk id="5" creationId="{D3238763-CB04-480C-B56F-D4878E1C6AD8}"/>
          </ac:spMkLst>
        </pc:spChg>
      </pc:sldChg>
    </pc:docChg>
  </pc:docChgLst>
  <pc:docChgLst>
    <pc:chgData clId="Web-{F6F38805-77B7-487D-BE92-A14D24E1B03D}"/>
    <pc:docChg chg="modSld">
      <pc:chgData name="" userId="" providerId="" clId="Web-{F6F38805-77B7-487D-BE92-A14D24E1B03D}" dt="2022-12-13T15:12:39.361" v="4" actId="20577"/>
      <pc:docMkLst>
        <pc:docMk/>
      </pc:docMkLst>
      <pc:sldChg chg="modSp">
        <pc:chgData name="" userId="" providerId="" clId="Web-{F6F38805-77B7-487D-BE92-A14D24E1B03D}" dt="2022-12-13T15:12:39.361" v="4" actId="20577"/>
        <pc:sldMkLst>
          <pc:docMk/>
          <pc:sldMk cId="521988475" sldId="282"/>
        </pc:sldMkLst>
        <pc:spChg chg="mod">
          <ac:chgData name="" userId="" providerId="" clId="Web-{F6F38805-77B7-487D-BE92-A14D24E1B03D}" dt="2022-12-13T15:12:39.361" v="4" actId="20577"/>
          <ac:spMkLst>
            <pc:docMk/>
            <pc:sldMk cId="521988475" sldId="282"/>
            <ac:spMk id="5" creationId="{22E1B8F2-FC9D-44CD-A610-76C2CE3DBB6E}"/>
          </ac:spMkLst>
        </pc:spChg>
      </pc:sldChg>
    </pc:docChg>
  </pc:docChgLst>
  <pc:docChgLst>
    <pc:chgData name="Lars van der Meer" userId="7656c675-8b6d-4caf-969f-ffc10e9f9600" providerId="ADAL" clId="{FA41EAF8-1AB1-4DC8-B246-2FA92CBD9199}"/>
    <pc:docChg chg="undo custSel delSld modSld sldOrd">
      <pc:chgData name="Lars van der Meer" userId="7656c675-8b6d-4caf-969f-ffc10e9f9600" providerId="ADAL" clId="{FA41EAF8-1AB1-4DC8-B246-2FA92CBD9199}" dt="2022-02-22T15:47:49.456" v="1439" actId="2696"/>
      <pc:docMkLst>
        <pc:docMk/>
      </pc:docMkLst>
      <pc:sldChg chg="modSp mod">
        <pc:chgData name="Lars van der Meer" userId="7656c675-8b6d-4caf-969f-ffc10e9f9600" providerId="ADAL" clId="{FA41EAF8-1AB1-4DC8-B246-2FA92CBD9199}" dt="2021-12-21T10:18:25.798" v="535" actId="20577"/>
        <pc:sldMkLst>
          <pc:docMk/>
          <pc:sldMk cId="2986790855" sldId="275"/>
        </pc:sldMkLst>
        <pc:spChg chg="mod">
          <ac:chgData name="Lars van der Meer" userId="7656c675-8b6d-4caf-969f-ffc10e9f9600" providerId="ADAL" clId="{FA41EAF8-1AB1-4DC8-B246-2FA92CBD9199}" dt="2021-12-21T10:18:25.798" v="535" actId="20577"/>
          <ac:spMkLst>
            <pc:docMk/>
            <pc:sldMk cId="2986790855" sldId="275"/>
            <ac:spMk id="3" creationId="{00000000-0000-0000-0000-000000000000}"/>
          </ac:spMkLst>
        </pc:spChg>
      </pc:sldChg>
      <pc:sldChg chg="addSp delSp modSp mod modNotesTx">
        <pc:chgData name="Lars van der Meer" userId="7656c675-8b6d-4caf-969f-ffc10e9f9600" providerId="ADAL" clId="{FA41EAF8-1AB1-4DC8-B246-2FA92CBD9199}" dt="2022-01-10T22:03:21.892" v="662" actId="1076"/>
        <pc:sldMkLst>
          <pc:docMk/>
          <pc:sldMk cId="2211100722" sldId="278"/>
        </pc:sldMkLst>
        <pc:picChg chg="add mod">
          <ac:chgData name="Lars van der Meer" userId="7656c675-8b6d-4caf-969f-ffc10e9f9600" providerId="ADAL" clId="{FA41EAF8-1AB1-4DC8-B246-2FA92CBD9199}" dt="2022-01-10T22:03:21.892" v="662" actId="1076"/>
          <ac:picMkLst>
            <pc:docMk/>
            <pc:sldMk cId="2211100722" sldId="278"/>
            <ac:picMk id="4" creationId="{B6330B2A-0218-4C23-BC8D-578419E0A966}"/>
          </ac:picMkLst>
        </pc:picChg>
        <pc:picChg chg="del">
          <ac:chgData name="Lars van der Meer" userId="7656c675-8b6d-4caf-969f-ffc10e9f9600" providerId="ADAL" clId="{FA41EAF8-1AB1-4DC8-B246-2FA92CBD9199}" dt="2022-01-10T22:03:15.587" v="658" actId="478"/>
          <ac:picMkLst>
            <pc:docMk/>
            <pc:sldMk cId="2211100722" sldId="278"/>
            <ac:picMk id="27" creationId="{A88F6CAA-0212-48D0-A49D-FE1A41B24C25}"/>
          </ac:picMkLst>
        </pc:picChg>
      </pc:sldChg>
      <pc:sldChg chg="modSp mod">
        <pc:chgData name="Lars van der Meer" userId="7656c675-8b6d-4caf-969f-ffc10e9f9600" providerId="ADAL" clId="{FA41EAF8-1AB1-4DC8-B246-2FA92CBD9199}" dt="2022-01-11T16:37:06.169" v="668" actId="5793"/>
        <pc:sldMkLst>
          <pc:docMk/>
          <pc:sldMk cId="521988475" sldId="282"/>
        </pc:sldMkLst>
        <pc:spChg chg="mod">
          <ac:chgData name="Lars van der Meer" userId="7656c675-8b6d-4caf-969f-ffc10e9f9600" providerId="ADAL" clId="{FA41EAF8-1AB1-4DC8-B246-2FA92CBD9199}" dt="2022-01-11T16:37:06.169" v="668" actId="5793"/>
          <ac:spMkLst>
            <pc:docMk/>
            <pc:sldMk cId="521988475" sldId="282"/>
            <ac:spMk id="5" creationId="{22E1B8F2-FC9D-44CD-A610-76C2CE3DBB6E}"/>
          </ac:spMkLst>
        </pc:spChg>
        <pc:spChg chg="mod">
          <ac:chgData name="Lars van der Meer" userId="7656c675-8b6d-4caf-969f-ffc10e9f9600" providerId="ADAL" clId="{FA41EAF8-1AB1-4DC8-B246-2FA92CBD9199}" dt="2022-01-11T16:36:59.149" v="665"/>
          <ac:spMkLst>
            <pc:docMk/>
            <pc:sldMk cId="521988475" sldId="282"/>
            <ac:spMk id="6" creationId="{05B5A355-366F-464E-9D86-4609B8C1D75B}"/>
          </ac:spMkLst>
        </pc:spChg>
      </pc:sldChg>
      <pc:sldChg chg="modSp mod">
        <pc:chgData name="Lars van der Meer" userId="7656c675-8b6d-4caf-969f-ffc10e9f9600" providerId="ADAL" clId="{FA41EAF8-1AB1-4DC8-B246-2FA92CBD9199}" dt="2022-01-11T18:46:38.284" v="962" actId="20577"/>
        <pc:sldMkLst>
          <pc:docMk/>
          <pc:sldMk cId="4102932544" sldId="283"/>
        </pc:sldMkLst>
        <pc:spChg chg="mod">
          <ac:chgData name="Lars van der Meer" userId="7656c675-8b6d-4caf-969f-ffc10e9f9600" providerId="ADAL" clId="{FA41EAF8-1AB1-4DC8-B246-2FA92CBD9199}" dt="2021-12-20T10:44:09.916" v="110" actId="20577"/>
          <ac:spMkLst>
            <pc:docMk/>
            <pc:sldMk cId="4102932544" sldId="283"/>
            <ac:spMk id="4" creationId="{42C25BD5-2642-448D-A6BE-8CA465551D4A}"/>
          </ac:spMkLst>
        </pc:spChg>
        <pc:spChg chg="mod">
          <ac:chgData name="Lars van der Meer" userId="7656c675-8b6d-4caf-969f-ffc10e9f9600" providerId="ADAL" clId="{FA41EAF8-1AB1-4DC8-B246-2FA92CBD9199}" dt="2022-01-11T18:46:38.284" v="962" actId="20577"/>
          <ac:spMkLst>
            <pc:docMk/>
            <pc:sldMk cId="4102932544" sldId="283"/>
            <ac:spMk id="5" creationId="{D3238763-CB04-480C-B56F-D4878E1C6AD8}"/>
          </ac:spMkLst>
        </pc:spChg>
      </pc:sldChg>
      <pc:sldChg chg="modSp mod">
        <pc:chgData name="Lars van der Meer" userId="7656c675-8b6d-4caf-969f-ffc10e9f9600" providerId="ADAL" clId="{FA41EAF8-1AB1-4DC8-B246-2FA92CBD9199}" dt="2022-01-11T16:48:17.692" v="772" actId="20577"/>
        <pc:sldMkLst>
          <pc:docMk/>
          <pc:sldMk cId="1538961429" sldId="284"/>
        </pc:sldMkLst>
        <pc:spChg chg="mod">
          <ac:chgData name="Lars van der Meer" userId="7656c675-8b6d-4caf-969f-ffc10e9f9600" providerId="ADAL" clId="{FA41EAF8-1AB1-4DC8-B246-2FA92CBD9199}" dt="2022-01-11T16:48:17.692" v="772" actId="20577"/>
          <ac:spMkLst>
            <pc:docMk/>
            <pc:sldMk cId="1538961429" sldId="284"/>
            <ac:spMk id="5" creationId="{D3238763-CB04-480C-B56F-D4878E1C6AD8}"/>
          </ac:spMkLst>
        </pc:spChg>
      </pc:sldChg>
      <pc:sldChg chg="modSp mod">
        <pc:chgData name="Lars van der Meer" userId="7656c675-8b6d-4caf-969f-ffc10e9f9600" providerId="ADAL" clId="{FA41EAF8-1AB1-4DC8-B246-2FA92CBD9199}" dt="2021-12-21T10:21:02.608" v="586" actId="20577"/>
        <pc:sldMkLst>
          <pc:docMk/>
          <pc:sldMk cId="4049545642" sldId="286"/>
        </pc:sldMkLst>
        <pc:spChg chg="mod">
          <ac:chgData name="Lars van der Meer" userId="7656c675-8b6d-4caf-969f-ffc10e9f9600" providerId="ADAL" clId="{FA41EAF8-1AB1-4DC8-B246-2FA92CBD9199}" dt="2021-12-21T10:21:02.608" v="586" actId="20577"/>
          <ac:spMkLst>
            <pc:docMk/>
            <pc:sldMk cId="4049545642" sldId="286"/>
            <ac:spMk id="3" creationId="{00000000-0000-0000-0000-000000000000}"/>
          </ac:spMkLst>
        </pc:spChg>
      </pc:sldChg>
      <pc:sldChg chg="modSp del mod ord">
        <pc:chgData name="Lars van der Meer" userId="7656c675-8b6d-4caf-969f-ffc10e9f9600" providerId="ADAL" clId="{FA41EAF8-1AB1-4DC8-B246-2FA92CBD9199}" dt="2022-02-22T14:08:45.344" v="964" actId="2696"/>
        <pc:sldMkLst>
          <pc:docMk/>
          <pc:sldMk cId="1904741755" sldId="293"/>
        </pc:sldMkLst>
        <pc:spChg chg="mod">
          <ac:chgData name="Lars van der Meer" userId="7656c675-8b6d-4caf-969f-ffc10e9f9600" providerId="ADAL" clId="{FA41EAF8-1AB1-4DC8-B246-2FA92CBD9199}" dt="2022-01-10T21:49:16.478" v="619" actId="20577"/>
          <ac:spMkLst>
            <pc:docMk/>
            <pc:sldMk cId="1904741755" sldId="293"/>
            <ac:spMk id="10" creationId="{9A10B5E3-258F-4D91-8A48-545FAD17D93E}"/>
          </ac:spMkLst>
        </pc:spChg>
        <pc:spChg chg="mod">
          <ac:chgData name="Lars van der Meer" userId="7656c675-8b6d-4caf-969f-ffc10e9f9600" providerId="ADAL" clId="{FA41EAF8-1AB1-4DC8-B246-2FA92CBD9199}" dt="2021-12-20T10:51:10.296" v="191" actId="13926"/>
          <ac:spMkLst>
            <pc:docMk/>
            <pc:sldMk cId="1904741755" sldId="293"/>
            <ac:spMk id="13" creationId="{517BAF64-04B9-4096-B705-BE02D57CD850}"/>
          </ac:spMkLst>
        </pc:spChg>
        <pc:spChg chg="mod">
          <ac:chgData name="Lars van der Meer" userId="7656c675-8b6d-4caf-969f-ffc10e9f9600" providerId="ADAL" clId="{FA41EAF8-1AB1-4DC8-B246-2FA92CBD9199}" dt="2022-01-10T21:51:24.967" v="647" actId="20577"/>
          <ac:spMkLst>
            <pc:docMk/>
            <pc:sldMk cId="1904741755" sldId="293"/>
            <ac:spMk id="14" creationId="{5C2973C8-13FB-4A7F-B025-D984D6A1333F}"/>
          </ac:spMkLst>
        </pc:spChg>
        <pc:spChg chg="mod">
          <ac:chgData name="Lars van der Meer" userId="7656c675-8b6d-4caf-969f-ffc10e9f9600" providerId="ADAL" clId="{FA41EAF8-1AB1-4DC8-B246-2FA92CBD9199}" dt="2022-01-11T17:21:13.093" v="896" actId="20577"/>
          <ac:spMkLst>
            <pc:docMk/>
            <pc:sldMk cId="1904741755" sldId="293"/>
            <ac:spMk id="15" creationId="{C7B4C68B-C1DD-483E-9004-5B7086DB6BF2}"/>
          </ac:spMkLst>
        </pc:spChg>
      </pc:sldChg>
      <pc:sldChg chg="modSp mod ord">
        <pc:chgData name="Lars van der Meer" userId="7656c675-8b6d-4caf-969f-ffc10e9f9600" providerId="ADAL" clId="{FA41EAF8-1AB1-4DC8-B246-2FA92CBD9199}" dt="2021-12-20T12:13:49.834" v="526" actId="20577"/>
        <pc:sldMkLst>
          <pc:docMk/>
          <pc:sldMk cId="2934629581" sldId="294"/>
        </pc:sldMkLst>
        <pc:spChg chg="mod">
          <ac:chgData name="Lars van der Meer" userId="7656c675-8b6d-4caf-969f-ffc10e9f9600" providerId="ADAL" clId="{FA41EAF8-1AB1-4DC8-B246-2FA92CBD9199}" dt="2021-12-20T12:13:49.834" v="526" actId="20577"/>
          <ac:spMkLst>
            <pc:docMk/>
            <pc:sldMk cId="2934629581" sldId="294"/>
            <ac:spMk id="3" creationId="{00000000-0000-0000-0000-000000000000}"/>
          </ac:spMkLst>
        </pc:spChg>
      </pc:sldChg>
      <pc:sldChg chg="modSp mod">
        <pc:chgData name="Lars van der Meer" userId="7656c675-8b6d-4caf-969f-ffc10e9f9600" providerId="ADAL" clId="{FA41EAF8-1AB1-4DC8-B246-2FA92CBD9199}" dt="2022-01-11T17:23:36.318" v="897" actId="20577"/>
        <pc:sldMkLst>
          <pc:docMk/>
          <pc:sldMk cId="2828796253" sldId="296"/>
        </pc:sldMkLst>
        <pc:spChg chg="mod">
          <ac:chgData name="Lars van der Meer" userId="7656c675-8b6d-4caf-969f-ffc10e9f9600" providerId="ADAL" clId="{FA41EAF8-1AB1-4DC8-B246-2FA92CBD9199}" dt="2022-01-11T17:23:36.318" v="897" actId="20577"/>
          <ac:spMkLst>
            <pc:docMk/>
            <pc:sldMk cId="2828796253" sldId="296"/>
            <ac:spMk id="3" creationId="{EF9221FE-3FEE-4E2D-9299-FD5F55BF3DF9}"/>
          </ac:spMkLst>
        </pc:spChg>
      </pc:sldChg>
      <pc:sldChg chg="modSp mod">
        <pc:chgData name="Lars van der Meer" userId="7656c675-8b6d-4caf-969f-ffc10e9f9600" providerId="ADAL" clId="{FA41EAF8-1AB1-4DC8-B246-2FA92CBD9199}" dt="2021-12-20T10:45:06.296" v="140" actId="20577"/>
        <pc:sldMkLst>
          <pc:docMk/>
          <pc:sldMk cId="937925257" sldId="304"/>
        </pc:sldMkLst>
        <pc:spChg chg="mod">
          <ac:chgData name="Lars van der Meer" userId="7656c675-8b6d-4caf-969f-ffc10e9f9600" providerId="ADAL" clId="{FA41EAF8-1AB1-4DC8-B246-2FA92CBD9199}" dt="2021-12-20T10:45:06.296" v="140" actId="20577"/>
          <ac:spMkLst>
            <pc:docMk/>
            <pc:sldMk cId="937925257" sldId="304"/>
            <ac:spMk id="2" creationId="{9F85688A-1772-47A3-8CC2-846CE935D040}"/>
          </ac:spMkLst>
        </pc:spChg>
      </pc:sldChg>
      <pc:sldChg chg="modSp mod">
        <pc:chgData name="Lars van der Meer" userId="7656c675-8b6d-4caf-969f-ffc10e9f9600" providerId="ADAL" clId="{FA41EAF8-1AB1-4DC8-B246-2FA92CBD9199}" dt="2022-01-11T16:54:17.488" v="799" actId="20577"/>
        <pc:sldMkLst>
          <pc:docMk/>
          <pc:sldMk cId="1152009531" sldId="305"/>
        </pc:sldMkLst>
        <pc:spChg chg="mod">
          <ac:chgData name="Lars van der Meer" userId="7656c675-8b6d-4caf-969f-ffc10e9f9600" providerId="ADAL" clId="{FA41EAF8-1AB1-4DC8-B246-2FA92CBD9199}" dt="2022-01-11T16:54:17.488" v="799" actId="20577"/>
          <ac:spMkLst>
            <pc:docMk/>
            <pc:sldMk cId="1152009531" sldId="305"/>
            <ac:spMk id="3" creationId="{E95E830F-59F4-4FA6-BE0B-14A6F72DA532}"/>
          </ac:spMkLst>
        </pc:spChg>
      </pc:sldChg>
      <pc:sldChg chg="modSp mod">
        <pc:chgData name="Lars van der Meer" userId="7656c675-8b6d-4caf-969f-ffc10e9f9600" providerId="ADAL" clId="{FA41EAF8-1AB1-4DC8-B246-2FA92CBD9199}" dt="2022-01-11T16:59:45.239" v="840"/>
        <pc:sldMkLst>
          <pc:docMk/>
          <pc:sldMk cId="2436881328" sldId="306"/>
        </pc:sldMkLst>
        <pc:spChg chg="mod">
          <ac:chgData name="Lars van der Meer" userId="7656c675-8b6d-4caf-969f-ffc10e9f9600" providerId="ADAL" clId="{FA41EAF8-1AB1-4DC8-B246-2FA92CBD9199}" dt="2022-01-11T16:59:45.239" v="840"/>
          <ac:spMkLst>
            <pc:docMk/>
            <pc:sldMk cId="2436881328" sldId="306"/>
            <ac:spMk id="3" creationId="{4771D3E2-126C-4DE5-A152-B3241A76C22E}"/>
          </ac:spMkLst>
        </pc:spChg>
      </pc:sldChg>
      <pc:sldChg chg="modSp mod">
        <pc:chgData name="Lars van der Meer" userId="7656c675-8b6d-4caf-969f-ffc10e9f9600" providerId="ADAL" clId="{FA41EAF8-1AB1-4DC8-B246-2FA92CBD9199}" dt="2022-01-11T17:06:50.825" v="862" actId="20577"/>
        <pc:sldMkLst>
          <pc:docMk/>
          <pc:sldMk cId="3937805351" sldId="307"/>
        </pc:sldMkLst>
        <pc:spChg chg="mod">
          <ac:chgData name="Lars van der Meer" userId="7656c675-8b6d-4caf-969f-ffc10e9f9600" providerId="ADAL" clId="{FA41EAF8-1AB1-4DC8-B246-2FA92CBD9199}" dt="2022-01-11T17:06:50.825" v="862" actId="20577"/>
          <ac:spMkLst>
            <pc:docMk/>
            <pc:sldMk cId="3937805351" sldId="307"/>
            <ac:spMk id="3" creationId="{9A28A257-734E-4EA0-BC80-8B98CB3979DA}"/>
          </ac:spMkLst>
        </pc:spChg>
      </pc:sldChg>
      <pc:sldChg chg="modSp del mod ord">
        <pc:chgData name="Lars van der Meer" userId="7656c675-8b6d-4caf-969f-ffc10e9f9600" providerId="ADAL" clId="{FA41EAF8-1AB1-4DC8-B246-2FA92CBD9199}" dt="2022-01-14T12:57:01.586" v="963" actId="2696"/>
        <pc:sldMkLst>
          <pc:docMk/>
          <pc:sldMk cId="1222954070" sldId="308"/>
        </pc:sldMkLst>
        <pc:spChg chg="mod">
          <ac:chgData name="Lars van der Meer" userId="7656c675-8b6d-4caf-969f-ffc10e9f9600" providerId="ADAL" clId="{FA41EAF8-1AB1-4DC8-B246-2FA92CBD9199}" dt="2021-12-21T10:10:33.924" v="534" actId="27636"/>
          <ac:spMkLst>
            <pc:docMk/>
            <pc:sldMk cId="1222954070" sldId="308"/>
            <ac:spMk id="3" creationId="{79E7B632-8091-4E87-BBA9-337A9623A61E}"/>
          </ac:spMkLst>
        </pc:spChg>
        <pc:spChg chg="mod">
          <ac:chgData name="Lars van der Meer" userId="7656c675-8b6d-4caf-969f-ffc10e9f9600" providerId="ADAL" clId="{FA41EAF8-1AB1-4DC8-B246-2FA92CBD9199}" dt="2021-12-21T10:10:33.921" v="533" actId="27636"/>
          <ac:spMkLst>
            <pc:docMk/>
            <pc:sldMk cId="1222954070" sldId="308"/>
            <ac:spMk id="4" creationId="{0818C97A-F44E-4705-9D7F-2AC6CAA60133}"/>
          </ac:spMkLst>
        </pc:spChg>
      </pc:sldChg>
      <pc:sldChg chg="del ord">
        <pc:chgData name="Lars van der Meer" userId="7656c675-8b6d-4caf-969f-ffc10e9f9600" providerId="ADAL" clId="{FA41EAF8-1AB1-4DC8-B246-2FA92CBD9199}" dt="2021-12-20T10:47:25.367" v="153" actId="2696"/>
        <pc:sldMkLst>
          <pc:docMk/>
          <pc:sldMk cId="4111488769" sldId="311"/>
        </pc:sldMkLst>
      </pc:sldChg>
      <pc:sldChg chg="modSp mod">
        <pc:chgData name="Lars van der Meer" userId="7656c675-8b6d-4caf-969f-ffc10e9f9600" providerId="ADAL" clId="{FA41EAF8-1AB1-4DC8-B246-2FA92CBD9199}" dt="2022-01-11T17:25:12.789" v="956" actId="20577"/>
        <pc:sldMkLst>
          <pc:docMk/>
          <pc:sldMk cId="1312401219" sldId="314"/>
        </pc:sldMkLst>
        <pc:spChg chg="mod">
          <ac:chgData name="Lars van der Meer" userId="7656c675-8b6d-4caf-969f-ffc10e9f9600" providerId="ADAL" clId="{FA41EAF8-1AB1-4DC8-B246-2FA92CBD9199}" dt="2022-01-11T17:25:12.789" v="956" actId="20577"/>
          <ac:spMkLst>
            <pc:docMk/>
            <pc:sldMk cId="1312401219" sldId="314"/>
            <ac:spMk id="3" creationId="{81A6F758-5203-4291-90AD-D8FF5CC6AADE}"/>
          </ac:spMkLst>
        </pc:spChg>
      </pc:sldChg>
      <pc:sldChg chg="modSp del mod">
        <pc:chgData name="Lars van der Meer" userId="7656c675-8b6d-4caf-969f-ffc10e9f9600" providerId="ADAL" clId="{FA41EAF8-1AB1-4DC8-B246-2FA92CBD9199}" dt="2022-02-22T15:12:21.059" v="1059" actId="2696"/>
        <pc:sldMkLst>
          <pc:docMk/>
          <pc:sldMk cId="2380724133" sldId="316"/>
        </pc:sldMkLst>
        <pc:spChg chg="mod">
          <ac:chgData name="Lars van der Meer" userId="7656c675-8b6d-4caf-969f-ffc10e9f9600" providerId="ADAL" clId="{FA41EAF8-1AB1-4DC8-B246-2FA92CBD9199}" dt="2022-02-22T14:37:35.722" v="1058" actId="13926"/>
          <ac:spMkLst>
            <pc:docMk/>
            <pc:sldMk cId="2380724133" sldId="316"/>
            <ac:spMk id="10" creationId="{9A10B5E3-258F-4D91-8A48-545FAD17D93E}"/>
          </ac:spMkLst>
        </pc:spChg>
        <pc:spChg chg="mod">
          <ac:chgData name="Lars van der Meer" userId="7656c675-8b6d-4caf-969f-ffc10e9f9600" providerId="ADAL" clId="{FA41EAF8-1AB1-4DC8-B246-2FA92CBD9199}" dt="2022-02-22T14:29:26.980" v="1051" actId="20577"/>
          <ac:spMkLst>
            <pc:docMk/>
            <pc:sldMk cId="2380724133" sldId="316"/>
            <ac:spMk id="13" creationId="{517BAF64-04B9-4096-B705-BE02D57CD850}"/>
          </ac:spMkLst>
        </pc:spChg>
        <pc:spChg chg="mod">
          <ac:chgData name="Lars van der Meer" userId="7656c675-8b6d-4caf-969f-ffc10e9f9600" providerId="ADAL" clId="{FA41EAF8-1AB1-4DC8-B246-2FA92CBD9199}" dt="2022-02-22T14:29:35.730" v="1052"/>
          <ac:spMkLst>
            <pc:docMk/>
            <pc:sldMk cId="2380724133" sldId="316"/>
            <ac:spMk id="15" creationId="{C7B4C68B-C1DD-483E-9004-5B7086DB6BF2}"/>
          </ac:spMkLst>
        </pc:spChg>
      </pc:sldChg>
      <pc:sldChg chg="modSp del mod">
        <pc:chgData name="Lars van der Meer" userId="7656c675-8b6d-4caf-969f-ffc10e9f9600" providerId="ADAL" clId="{FA41EAF8-1AB1-4DC8-B246-2FA92CBD9199}" dt="2022-02-22T15:45:21.521" v="1427" actId="2696"/>
        <pc:sldMkLst>
          <pc:docMk/>
          <pc:sldMk cId="1904741755" sldId="317"/>
        </pc:sldMkLst>
        <pc:spChg chg="mod">
          <ac:chgData name="Lars van der Meer" userId="7656c675-8b6d-4caf-969f-ffc10e9f9600" providerId="ADAL" clId="{FA41EAF8-1AB1-4DC8-B246-2FA92CBD9199}" dt="2022-02-22T15:22:50.485" v="1167" actId="1076"/>
          <ac:spMkLst>
            <pc:docMk/>
            <pc:sldMk cId="1904741755" sldId="317"/>
            <ac:spMk id="4" creationId="{A8DAF5A1-8160-492D-AD3A-1E4CFE4D67DF}"/>
          </ac:spMkLst>
        </pc:spChg>
        <pc:spChg chg="mod">
          <ac:chgData name="Lars van der Meer" userId="7656c675-8b6d-4caf-969f-ffc10e9f9600" providerId="ADAL" clId="{FA41EAF8-1AB1-4DC8-B246-2FA92CBD9199}" dt="2022-02-22T15:34:58.433" v="1424" actId="20577"/>
          <ac:spMkLst>
            <pc:docMk/>
            <pc:sldMk cId="1904741755" sldId="317"/>
            <ac:spMk id="10" creationId="{9A10B5E3-258F-4D91-8A48-545FAD17D93E}"/>
          </ac:spMkLst>
        </pc:spChg>
        <pc:spChg chg="mod">
          <ac:chgData name="Lars van der Meer" userId="7656c675-8b6d-4caf-969f-ffc10e9f9600" providerId="ADAL" clId="{FA41EAF8-1AB1-4DC8-B246-2FA92CBD9199}" dt="2022-02-22T15:32:25.049" v="1404" actId="14100"/>
          <ac:spMkLst>
            <pc:docMk/>
            <pc:sldMk cId="1904741755" sldId="317"/>
            <ac:spMk id="13" creationId="{517BAF64-04B9-4096-B705-BE02D57CD850}"/>
          </ac:spMkLst>
        </pc:spChg>
        <pc:spChg chg="mod">
          <ac:chgData name="Lars van der Meer" userId="7656c675-8b6d-4caf-969f-ffc10e9f9600" providerId="ADAL" clId="{FA41EAF8-1AB1-4DC8-B246-2FA92CBD9199}" dt="2022-02-22T15:33:22.550" v="1410" actId="1076"/>
          <ac:spMkLst>
            <pc:docMk/>
            <pc:sldMk cId="1904741755" sldId="317"/>
            <ac:spMk id="14" creationId="{5C2973C8-13FB-4A7F-B025-D984D6A1333F}"/>
          </ac:spMkLst>
        </pc:spChg>
        <pc:spChg chg="mod">
          <ac:chgData name="Lars van der Meer" userId="7656c675-8b6d-4caf-969f-ffc10e9f9600" providerId="ADAL" clId="{FA41EAF8-1AB1-4DC8-B246-2FA92CBD9199}" dt="2022-02-22T15:34:38.376" v="1420" actId="13926"/>
          <ac:spMkLst>
            <pc:docMk/>
            <pc:sldMk cId="1904741755" sldId="317"/>
            <ac:spMk id="15" creationId="{C7B4C68B-C1DD-483E-9004-5B7086DB6BF2}"/>
          </ac:spMkLst>
        </pc:spChg>
        <pc:spChg chg="mod">
          <ac:chgData name="Lars van der Meer" userId="7656c675-8b6d-4caf-969f-ffc10e9f9600" providerId="ADAL" clId="{FA41EAF8-1AB1-4DC8-B246-2FA92CBD9199}" dt="2022-02-22T15:32:50.431" v="1408" actId="1076"/>
          <ac:spMkLst>
            <pc:docMk/>
            <pc:sldMk cId="1904741755" sldId="317"/>
            <ac:spMk id="16" creationId="{C1C3CB3B-7606-4074-9DCD-A180922F9C54}"/>
          </ac:spMkLst>
        </pc:spChg>
        <pc:spChg chg="mod">
          <ac:chgData name="Lars van der Meer" userId="7656c675-8b6d-4caf-969f-ffc10e9f9600" providerId="ADAL" clId="{FA41EAF8-1AB1-4DC8-B246-2FA92CBD9199}" dt="2022-02-22T15:22:35.813" v="1165" actId="14100"/>
          <ac:spMkLst>
            <pc:docMk/>
            <pc:sldMk cId="1904741755" sldId="317"/>
            <ac:spMk id="19" creationId="{BE32CB89-38E0-4A8D-866D-671FB3C2270A}"/>
          </ac:spMkLst>
        </pc:spChg>
        <pc:spChg chg="mod">
          <ac:chgData name="Lars van der Meer" userId="7656c675-8b6d-4caf-969f-ffc10e9f9600" providerId="ADAL" clId="{FA41EAF8-1AB1-4DC8-B246-2FA92CBD9199}" dt="2022-02-22T15:36:49.728" v="1426" actId="20577"/>
          <ac:spMkLst>
            <pc:docMk/>
            <pc:sldMk cId="1904741755" sldId="317"/>
            <ac:spMk id="21" creationId="{8EDB89B3-3434-4D44-9C1D-532F44FE81A0}"/>
          </ac:spMkLst>
        </pc:spChg>
      </pc:sldChg>
      <pc:sldChg chg="modSp del mod">
        <pc:chgData name="Lars van der Meer" userId="7656c675-8b6d-4caf-969f-ffc10e9f9600" providerId="ADAL" clId="{FA41EAF8-1AB1-4DC8-B246-2FA92CBD9199}" dt="2022-02-22T15:47:49.456" v="1439" actId="2696"/>
        <pc:sldMkLst>
          <pc:docMk/>
          <pc:sldMk cId="4252555361" sldId="318"/>
        </pc:sldMkLst>
        <pc:spChg chg="mod">
          <ac:chgData name="Lars van der Meer" userId="7656c675-8b6d-4caf-969f-ffc10e9f9600" providerId="ADAL" clId="{FA41EAF8-1AB1-4DC8-B246-2FA92CBD9199}" dt="2022-02-22T15:46:41.324" v="1438" actId="20577"/>
          <ac:spMkLst>
            <pc:docMk/>
            <pc:sldMk cId="4252555361" sldId="318"/>
            <ac:spMk id="2" creationId="{00000000-0000-0000-0000-000000000000}"/>
          </ac:spMkLst>
        </pc:spChg>
      </pc:sldChg>
    </pc:docChg>
  </pc:docChgLst>
  <pc:docChgLst>
    <pc:chgData name="Dionne Halderman" userId="S::d.halderman@dehbm.nl::c9594de3-7918-405a-8838-96c5f3ee938d" providerId="AD" clId="Web-{23462162-151B-480D-9608-286898D74FC6}"/>
    <pc:docChg chg="delSld">
      <pc:chgData name="Dionne Halderman" userId="S::d.halderman@dehbm.nl::c9594de3-7918-405a-8838-96c5f3ee938d" providerId="AD" clId="Web-{23462162-151B-480D-9608-286898D74FC6}" dt="2022-12-15T09:07:02.130" v="2"/>
      <pc:docMkLst>
        <pc:docMk/>
      </pc:docMkLst>
      <pc:sldChg chg="del">
        <pc:chgData name="Dionne Halderman" userId="S::d.halderman@dehbm.nl::c9594de3-7918-405a-8838-96c5f3ee938d" providerId="AD" clId="Web-{23462162-151B-480D-9608-286898D74FC6}" dt="2022-12-15T09:06:36.098" v="0"/>
        <pc:sldMkLst>
          <pc:docMk/>
          <pc:sldMk cId="1366336519" sldId="292"/>
        </pc:sldMkLst>
      </pc:sldChg>
      <pc:sldChg chg="del">
        <pc:chgData name="Dionne Halderman" userId="S::d.halderman@dehbm.nl::c9594de3-7918-405a-8838-96c5f3ee938d" providerId="AD" clId="Web-{23462162-151B-480D-9608-286898D74FC6}" dt="2022-12-15T09:06:55.490" v="1"/>
        <pc:sldMkLst>
          <pc:docMk/>
          <pc:sldMk cId="4043451657" sldId="312"/>
        </pc:sldMkLst>
      </pc:sldChg>
      <pc:sldChg chg="del">
        <pc:chgData name="Dionne Halderman" userId="S::d.halderman@dehbm.nl::c9594de3-7918-405a-8838-96c5f3ee938d" providerId="AD" clId="Web-{23462162-151B-480D-9608-286898D74FC6}" dt="2022-12-15T09:07:02.130" v="2"/>
        <pc:sldMkLst>
          <pc:docMk/>
          <pc:sldMk cId="1312401219" sldId="314"/>
        </pc:sldMkLst>
      </pc:sldChg>
    </pc:docChg>
  </pc:docChgLst>
  <pc:docChgLst>
    <pc:chgData name="Dionne Halderman" userId="S::d.halderman@dehbm.nl::c9594de3-7918-405a-8838-96c5f3ee938d" providerId="AD" clId="Web-{194ECC91-3C1B-4D0E-BF8B-1B25559C9A72}"/>
    <pc:docChg chg="modSld">
      <pc:chgData name="Dionne Halderman" userId="S::d.halderman@dehbm.nl::c9594de3-7918-405a-8838-96c5f3ee938d" providerId="AD" clId="Web-{194ECC91-3C1B-4D0E-BF8B-1B25559C9A72}" dt="2023-09-14T09:18:49.038" v="38" actId="20577"/>
      <pc:docMkLst>
        <pc:docMk/>
      </pc:docMkLst>
      <pc:sldChg chg="modSp">
        <pc:chgData name="Dionne Halderman" userId="S::d.halderman@dehbm.nl::c9594de3-7918-405a-8838-96c5f3ee938d" providerId="AD" clId="Web-{194ECC91-3C1B-4D0E-BF8B-1B25559C9A72}" dt="2023-09-14T09:10:18.819" v="5" actId="20577"/>
        <pc:sldMkLst>
          <pc:docMk/>
          <pc:sldMk cId="521988475" sldId="282"/>
        </pc:sldMkLst>
        <pc:spChg chg="mod">
          <ac:chgData name="Dionne Halderman" userId="S::d.halderman@dehbm.nl::c9594de3-7918-405a-8838-96c5f3ee938d" providerId="AD" clId="Web-{194ECC91-3C1B-4D0E-BF8B-1B25559C9A72}" dt="2023-09-14T09:10:06.991" v="2" actId="20577"/>
          <ac:spMkLst>
            <pc:docMk/>
            <pc:sldMk cId="521988475" sldId="282"/>
            <ac:spMk id="5" creationId="{22E1B8F2-FC9D-44CD-A610-76C2CE3DBB6E}"/>
          </ac:spMkLst>
        </pc:spChg>
        <pc:spChg chg="mod">
          <ac:chgData name="Dionne Halderman" userId="S::d.halderman@dehbm.nl::c9594de3-7918-405a-8838-96c5f3ee938d" providerId="AD" clId="Web-{194ECC91-3C1B-4D0E-BF8B-1B25559C9A72}" dt="2023-09-14T09:10:18.819" v="5" actId="20577"/>
          <ac:spMkLst>
            <pc:docMk/>
            <pc:sldMk cId="521988475" sldId="282"/>
            <ac:spMk id="6" creationId="{05B5A355-366F-464E-9D86-4609B8C1D75B}"/>
          </ac:spMkLst>
        </pc:spChg>
      </pc:sldChg>
      <pc:sldChg chg="modSp">
        <pc:chgData name="Dionne Halderman" userId="S::d.halderman@dehbm.nl::c9594de3-7918-405a-8838-96c5f3ee938d" providerId="AD" clId="Web-{194ECC91-3C1B-4D0E-BF8B-1B25559C9A72}" dt="2023-09-14T09:18:49.038" v="38" actId="20577"/>
        <pc:sldMkLst>
          <pc:docMk/>
          <pc:sldMk cId="4102932544" sldId="283"/>
        </pc:sldMkLst>
        <pc:spChg chg="mod">
          <ac:chgData name="Dionne Halderman" userId="S::d.halderman@dehbm.nl::c9594de3-7918-405a-8838-96c5f3ee938d" providerId="AD" clId="Web-{194ECC91-3C1B-4D0E-BF8B-1B25559C9A72}" dt="2023-09-14T09:18:49.038" v="38" actId="20577"/>
          <ac:spMkLst>
            <pc:docMk/>
            <pc:sldMk cId="4102932544" sldId="283"/>
            <ac:spMk id="5" creationId="{D3238763-CB04-480C-B56F-D4878E1C6AD8}"/>
          </ac:spMkLst>
        </pc:spChg>
      </pc:sldChg>
    </pc:docChg>
  </pc:docChgLst>
  <pc:docChgLst>
    <pc:chgData name="Lars van der Meer" userId="7656c675-8b6d-4caf-969f-ffc10e9f9600" providerId="ADAL" clId="{E8731A9F-5DB7-401F-870E-0199427138C4}"/>
    <pc:docChg chg="custSel modSld">
      <pc:chgData name="Lars van der Meer" userId="7656c675-8b6d-4caf-969f-ffc10e9f9600" providerId="ADAL" clId="{E8731A9F-5DB7-401F-870E-0199427138C4}" dt="2023-12-12T17:13:04.257" v="32" actId="729"/>
      <pc:docMkLst>
        <pc:docMk/>
      </pc:docMkLst>
      <pc:sldChg chg="modSp mod">
        <pc:chgData name="Lars van der Meer" userId="7656c675-8b6d-4caf-969f-ffc10e9f9600" providerId="ADAL" clId="{E8731A9F-5DB7-401F-870E-0199427138C4}" dt="2023-12-12T17:09:47.758" v="18" actId="20577"/>
        <pc:sldMkLst>
          <pc:docMk/>
          <pc:sldMk cId="4102932544" sldId="283"/>
        </pc:sldMkLst>
        <pc:spChg chg="mod">
          <ac:chgData name="Lars van der Meer" userId="7656c675-8b6d-4caf-969f-ffc10e9f9600" providerId="ADAL" clId="{E8731A9F-5DB7-401F-870E-0199427138C4}" dt="2023-12-12T17:09:29.682" v="9" actId="20577"/>
          <ac:spMkLst>
            <pc:docMk/>
            <pc:sldMk cId="4102932544" sldId="283"/>
            <ac:spMk id="4" creationId="{42C25BD5-2642-448D-A6BE-8CA465551D4A}"/>
          </ac:spMkLst>
        </pc:spChg>
        <pc:spChg chg="mod">
          <ac:chgData name="Lars van der Meer" userId="7656c675-8b6d-4caf-969f-ffc10e9f9600" providerId="ADAL" clId="{E8731A9F-5DB7-401F-870E-0199427138C4}" dt="2023-12-12T17:09:47.758" v="18" actId="20577"/>
          <ac:spMkLst>
            <pc:docMk/>
            <pc:sldMk cId="4102932544" sldId="283"/>
            <ac:spMk id="5" creationId="{D3238763-CB04-480C-B56F-D4878E1C6AD8}"/>
          </ac:spMkLst>
        </pc:spChg>
      </pc:sldChg>
      <pc:sldChg chg="modSp mod">
        <pc:chgData name="Lars van der Meer" userId="7656c675-8b6d-4caf-969f-ffc10e9f9600" providerId="ADAL" clId="{E8731A9F-5DB7-401F-870E-0199427138C4}" dt="2023-12-12T16:16:56.865" v="8" actId="20577"/>
        <pc:sldMkLst>
          <pc:docMk/>
          <pc:sldMk cId="3509947371" sldId="324"/>
        </pc:sldMkLst>
        <pc:spChg chg="mod">
          <ac:chgData name="Lars van der Meer" userId="7656c675-8b6d-4caf-969f-ffc10e9f9600" providerId="ADAL" clId="{E8731A9F-5DB7-401F-870E-0199427138C4}" dt="2023-12-12T16:16:56.865" v="8" actId="20577"/>
          <ac:spMkLst>
            <pc:docMk/>
            <pc:sldMk cId="3509947371" sldId="324"/>
            <ac:spMk id="3" creationId="{4E69B7CA-2BA9-4C4E-1FB0-7F18B2134064}"/>
          </ac:spMkLst>
        </pc:spChg>
      </pc:sldChg>
      <pc:sldChg chg="modSp mod">
        <pc:chgData name="Lars van der Meer" userId="7656c675-8b6d-4caf-969f-ffc10e9f9600" providerId="ADAL" clId="{E8731A9F-5DB7-401F-870E-0199427138C4}" dt="2023-12-12T17:12:26.017" v="31" actId="20577"/>
        <pc:sldMkLst>
          <pc:docMk/>
          <pc:sldMk cId="2393412664" sldId="329"/>
        </pc:sldMkLst>
        <pc:spChg chg="mod">
          <ac:chgData name="Lars van der Meer" userId="7656c675-8b6d-4caf-969f-ffc10e9f9600" providerId="ADAL" clId="{E8731A9F-5DB7-401F-870E-0199427138C4}" dt="2023-12-12T17:12:26.017" v="31" actId="20577"/>
          <ac:spMkLst>
            <pc:docMk/>
            <pc:sldMk cId="2393412664" sldId="329"/>
            <ac:spMk id="3" creationId="{4209B07D-3202-470B-B959-3344025D942B}"/>
          </ac:spMkLst>
        </pc:spChg>
      </pc:sldChg>
      <pc:sldChg chg="mod modShow">
        <pc:chgData name="Lars van der Meer" userId="7656c675-8b6d-4caf-969f-ffc10e9f9600" providerId="ADAL" clId="{E8731A9F-5DB7-401F-870E-0199427138C4}" dt="2023-12-12T17:13:04.257" v="32" actId="729"/>
        <pc:sldMkLst>
          <pc:docMk/>
          <pc:sldMk cId="463021718" sldId="330"/>
        </pc:sldMkLst>
      </pc:sldChg>
    </pc:docChg>
  </pc:docChgLst>
  <pc:docChgLst>
    <pc:chgData name="Lars van der Meer" userId="7656c675-8b6d-4caf-969f-ffc10e9f9600" providerId="ADAL" clId="{E1DA6589-52DB-44CA-A60B-54F43406FCB5}"/>
    <pc:docChg chg="delSld">
      <pc:chgData name="Lars van der Meer" userId="7656c675-8b6d-4caf-969f-ffc10e9f9600" providerId="ADAL" clId="{E1DA6589-52DB-44CA-A60B-54F43406FCB5}" dt="2023-03-06T12:27:31.476" v="0" actId="2696"/>
      <pc:docMkLst>
        <pc:docMk/>
      </pc:docMkLst>
      <pc:sldChg chg="del">
        <pc:chgData name="Lars van der Meer" userId="7656c675-8b6d-4caf-969f-ffc10e9f9600" providerId="ADAL" clId="{E1DA6589-52DB-44CA-A60B-54F43406FCB5}" dt="2023-03-06T12:27:31.476" v="0" actId="2696"/>
        <pc:sldMkLst>
          <pc:docMk/>
          <pc:sldMk cId="680438057" sldId="319"/>
        </pc:sldMkLst>
      </pc:sldChg>
    </pc:docChg>
  </pc:docChgLst>
  <pc:docChgLst>
    <pc:chgData name="Dionne Halderman" userId="S::d.halderman@dehbm.nl::c9594de3-7918-405a-8838-96c5f3ee938d" providerId="AD" clId="Web-{F6F38805-77B7-487D-BE92-A14D24E1B03D}"/>
    <pc:docChg chg="addSld delSld modSld sldOrd">
      <pc:chgData name="Dionne Halderman" userId="S::d.halderman@dehbm.nl::c9594de3-7918-405a-8838-96c5f3ee938d" providerId="AD" clId="Web-{F6F38805-77B7-487D-BE92-A14D24E1B03D}" dt="2022-12-13T15:51:51.540" v="298"/>
      <pc:docMkLst>
        <pc:docMk/>
      </pc:docMkLst>
      <pc:sldChg chg="del">
        <pc:chgData name="Dionne Halderman" userId="S::d.halderman@dehbm.nl::c9594de3-7918-405a-8838-96c5f3ee938d" providerId="AD" clId="Web-{F6F38805-77B7-487D-BE92-A14D24E1B03D}" dt="2022-12-13T15:40:35.540" v="276"/>
        <pc:sldMkLst>
          <pc:docMk/>
          <pc:sldMk cId="2211100722" sldId="278"/>
        </pc:sldMkLst>
      </pc:sldChg>
      <pc:sldChg chg="modSp">
        <pc:chgData name="Dionne Halderman" userId="S::d.halderman@dehbm.nl::c9594de3-7918-405a-8838-96c5f3ee938d" providerId="AD" clId="Web-{F6F38805-77B7-487D-BE92-A14D24E1B03D}" dt="2022-12-13T15:13:19.755" v="24" actId="20577"/>
        <pc:sldMkLst>
          <pc:docMk/>
          <pc:sldMk cId="521988475" sldId="282"/>
        </pc:sldMkLst>
        <pc:spChg chg="mod">
          <ac:chgData name="Dionne Halderman" userId="S::d.halderman@dehbm.nl::c9594de3-7918-405a-8838-96c5f3ee938d" providerId="AD" clId="Web-{F6F38805-77B7-487D-BE92-A14D24E1B03D}" dt="2022-12-13T15:13:04.019" v="14" actId="20577"/>
          <ac:spMkLst>
            <pc:docMk/>
            <pc:sldMk cId="521988475" sldId="282"/>
            <ac:spMk id="5" creationId="{22E1B8F2-FC9D-44CD-A610-76C2CE3DBB6E}"/>
          </ac:spMkLst>
        </pc:spChg>
        <pc:spChg chg="mod">
          <ac:chgData name="Dionne Halderman" userId="S::d.halderman@dehbm.nl::c9594de3-7918-405a-8838-96c5f3ee938d" providerId="AD" clId="Web-{F6F38805-77B7-487D-BE92-A14D24E1B03D}" dt="2022-12-13T15:13:19.755" v="24" actId="20577"/>
          <ac:spMkLst>
            <pc:docMk/>
            <pc:sldMk cId="521988475" sldId="282"/>
            <ac:spMk id="6" creationId="{05B5A355-366F-464E-9D86-4609B8C1D75B}"/>
          </ac:spMkLst>
        </pc:spChg>
      </pc:sldChg>
      <pc:sldChg chg="modSp">
        <pc:chgData name="Dionne Halderman" userId="S::d.halderman@dehbm.nl::c9594de3-7918-405a-8838-96c5f3ee938d" providerId="AD" clId="Web-{F6F38805-77B7-487D-BE92-A14D24E1B03D}" dt="2022-12-13T15:30:20.279" v="141" actId="20577"/>
        <pc:sldMkLst>
          <pc:docMk/>
          <pc:sldMk cId="4102932544" sldId="283"/>
        </pc:sldMkLst>
        <pc:spChg chg="mod">
          <ac:chgData name="Dionne Halderman" userId="S::d.halderman@dehbm.nl::c9594de3-7918-405a-8838-96c5f3ee938d" providerId="AD" clId="Web-{F6F38805-77B7-487D-BE92-A14D24E1B03D}" dt="2022-12-13T15:19:38.328" v="29" actId="20577"/>
          <ac:spMkLst>
            <pc:docMk/>
            <pc:sldMk cId="4102932544" sldId="283"/>
            <ac:spMk id="4" creationId="{42C25BD5-2642-448D-A6BE-8CA465551D4A}"/>
          </ac:spMkLst>
        </pc:spChg>
        <pc:spChg chg="mod">
          <ac:chgData name="Dionne Halderman" userId="S::d.halderman@dehbm.nl::c9594de3-7918-405a-8838-96c5f3ee938d" providerId="AD" clId="Web-{F6F38805-77B7-487D-BE92-A14D24E1B03D}" dt="2022-12-13T15:30:20.279" v="141" actId="20577"/>
          <ac:spMkLst>
            <pc:docMk/>
            <pc:sldMk cId="4102932544" sldId="283"/>
            <ac:spMk id="5" creationId="{D3238763-CB04-480C-B56F-D4878E1C6AD8}"/>
          </ac:spMkLst>
        </pc:spChg>
      </pc:sldChg>
      <pc:sldChg chg="del ord">
        <pc:chgData name="Dionne Halderman" userId="S::d.halderman@dehbm.nl::c9594de3-7918-405a-8838-96c5f3ee938d" providerId="AD" clId="Web-{F6F38805-77B7-487D-BE92-A14D24E1B03D}" dt="2022-12-13T15:43:48.319" v="294"/>
        <pc:sldMkLst>
          <pc:docMk/>
          <pc:sldMk cId="4049545642" sldId="286"/>
        </pc:sldMkLst>
      </pc:sldChg>
      <pc:sldChg chg="modSp ord">
        <pc:chgData name="Dionne Halderman" userId="S::d.halderman@dehbm.nl::c9594de3-7918-405a-8838-96c5f3ee938d" providerId="AD" clId="Web-{F6F38805-77B7-487D-BE92-A14D24E1B03D}" dt="2022-12-13T15:40:04.679" v="275"/>
        <pc:sldMkLst>
          <pc:docMk/>
          <pc:sldMk cId="2934629581" sldId="294"/>
        </pc:sldMkLst>
        <pc:spChg chg="mod">
          <ac:chgData name="Dionne Halderman" userId="S::d.halderman@dehbm.nl::c9594de3-7918-405a-8838-96c5f3ee938d" providerId="AD" clId="Web-{F6F38805-77B7-487D-BE92-A14D24E1B03D}" dt="2022-12-13T15:40:04.679" v="275"/>
          <ac:spMkLst>
            <pc:docMk/>
            <pc:sldMk cId="2934629581" sldId="294"/>
            <ac:spMk id="2" creationId="{00000000-0000-0000-0000-000000000000}"/>
          </ac:spMkLst>
        </pc:spChg>
      </pc:sldChg>
      <pc:sldChg chg="modSp">
        <pc:chgData name="Dionne Halderman" userId="S::d.halderman@dehbm.nl::c9594de3-7918-405a-8838-96c5f3ee938d" providerId="AD" clId="Web-{F6F38805-77B7-487D-BE92-A14D24E1B03D}" dt="2022-12-13T15:38:20.937" v="260" actId="20577"/>
        <pc:sldMkLst>
          <pc:docMk/>
          <pc:sldMk cId="2828796253" sldId="296"/>
        </pc:sldMkLst>
        <pc:spChg chg="mod">
          <ac:chgData name="Dionne Halderman" userId="S::d.halderman@dehbm.nl::c9594de3-7918-405a-8838-96c5f3ee938d" providerId="AD" clId="Web-{F6F38805-77B7-487D-BE92-A14D24E1B03D}" dt="2022-12-13T15:38:20.937" v="260" actId="20577"/>
          <ac:spMkLst>
            <pc:docMk/>
            <pc:sldMk cId="2828796253" sldId="296"/>
            <ac:spMk id="3" creationId="{EF9221FE-3FEE-4E2D-9299-FD5F55BF3DF9}"/>
          </ac:spMkLst>
        </pc:spChg>
      </pc:sldChg>
      <pc:sldChg chg="modSp">
        <pc:chgData name="Dionne Halderman" userId="S::d.halderman@dehbm.nl::c9594de3-7918-405a-8838-96c5f3ee938d" providerId="AD" clId="Web-{F6F38805-77B7-487D-BE92-A14D24E1B03D}" dt="2022-12-13T15:34:25.530" v="158" actId="20577"/>
        <pc:sldMkLst>
          <pc:docMk/>
          <pc:sldMk cId="1152009531" sldId="305"/>
        </pc:sldMkLst>
        <pc:spChg chg="mod">
          <ac:chgData name="Dionne Halderman" userId="S::d.halderman@dehbm.nl::c9594de3-7918-405a-8838-96c5f3ee938d" providerId="AD" clId="Web-{F6F38805-77B7-487D-BE92-A14D24E1B03D}" dt="2022-12-13T15:34:25.530" v="158" actId="20577"/>
          <ac:spMkLst>
            <pc:docMk/>
            <pc:sldMk cId="1152009531" sldId="305"/>
            <ac:spMk id="3" creationId="{E95E830F-59F4-4FA6-BE0B-14A6F72DA532}"/>
          </ac:spMkLst>
        </pc:spChg>
      </pc:sldChg>
      <pc:sldChg chg="modSp">
        <pc:chgData name="Dionne Halderman" userId="S::d.halderman@dehbm.nl::c9594de3-7918-405a-8838-96c5f3ee938d" providerId="AD" clId="Web-{F6F38805-77B7-487D-BE92-A14D24E1B03D}" dt="2022-12-13T15:36:20.960" v="203" actId="20577"/>
        <pc:sldMkLst>
          <pc:docMk/>
          <pc:sldMk cId="3937805351" sldId="307"/>
        </pc:sldMkLst>
        <pc:spChg chg="mod">
          <ac:chgData name="Dionne Halderman" userId="S::d.halderman@dehbm.nl::c9594de3-7918-405a-8838-96c5f3ee938d" providerId="AD" clId="Web-{F6F38805-77B7-487D-BE92-A14D24E1B03D}" dt="2022-12-13T15:36:20.960" v="203" actId="20577"/>
          <ac:spMkLst>
            <pc:docMk/>
            <pc:sldMk cId="3937805351" sldId="307"/>
            <ac:spMk id="3" creationId="{9A28A257-734E-4EA0-BC80-8B98CB3979DA}"/>
          </ac:spMkLst>
        </pc:spChg>
      </pc:sldChg>
      <pc:sldChg chg="del">
        <pc:chgData name="Dionne Halderman" userId="S::d.halderman@dehbm.nl::c9594de3-7918-405a-8838-96c5f3ee938d" providerId="AD" clId="Web-{F6F38805-77B7-487D-BE92-A14D24E1B03D}" dt="2022-12-13T15:39:32.317" v="269"/>
        <pc:sldMkLst>
          <pc:docMk/>
          <pc:sldMk cId="8547547" sldId="315"/>
        </pc:sldMkLst>
      </pc:sldChg>
      <pc:sldChg chg="add del mod ord modShow">
        <pc:chgData name="Dionne Halderman" userId="S::d.halderman@dehbm.nl::c9594de3-7918-405a-8838-96c5f3ee938d" providerId="AD" clId="Web-{F6F38805-77B7-487D-BE92-A14D24E1B03D}" dt="2022-12-13T15:38:55.939" v="268"/>
        <pc:sldMkLst>
          <pc:docMk/>
          <pc:sldMk cId="680438057" sldId="319"/>
        </pc:sldMkLst>
      </pc:sldChg>
      <pc:sldChg chg="add modNotes">
        <pc:chgData name="Dionne Halderman" userId="S::d.halderman@dehbm.nl::c9594de3-7918-405a-8838-96c5f3ee938d" providerId="AD" clId="Web-{F6F38805-77B7-487D-BE92-A14D24E1B03D}" dt="2022-12-13T15:46:16.517" v="295"/>
        <pc:sldMkLst>
          <pc:docMk/>
          <pc:sldMk cId="3442347181" sldId="320"/>
        </pc:sldMkLst>
      </pc:sldChg>
      <pc:sldChg chg="add ord">
        <pc:chgData name="Dionne Halderman" userId="S::d.halderman@dehbm.nl::c9594de3-7918-405a-8838-96c5f3ee938d" providerId="AD" clId="Web-{F6F38805-77B7-487D-BE92-A14D24E1B03D}" dt="2022-12-13T15:31:13.954" v="143"/>
        <pc:sldMkLst>
          <pc:docMk/>
          <pc:sldMk cId="3055692006" sldId="321"/>
        </pc:sldMkLst>
      </pc:sldChg>
      <pc:sldChg chg="add">
        <pc:chgData name="Dionne Halderman" userId="S::d.halderman@dehbm.nl::c9594de3-7918-405a-8838-96c5f3ee938d" providerId="AD" clId="Web-{F6F38805-77B7-487D-BE92-A14D24E1B03D}" dt="2022-12-13T15:31:38.112" v="144"/>
        <pc:sldMkLst>
          <pc:docMk/>
          <pc:sldMk cId="1041144379" sldId="322"/>
        </pc:sldMkLst>
      </pc:sldChg>
      <pc:sldChg chg="add">
        <pc:chgData name="Dionne Halderman" userId="S::d.halderman@dehbm.nl::c9594de3-7918-405a-8838-96c5f3ee938d" providerId="AD" clId="Web-{F6F38805-77B7-487D-BE92-A14D24E1B03D}" dt="2022-12-13T15:31:49.816" v="145"/>
        <pc:sldMkLst>
          <pc:docMk/>
          <pc:sldMk cId="71595975" sldId="323"/>
        </pc:sldMkLst>
      </pc:sldChg>
      <pc:sldChg chg="add ord">
        <pc:chgData name="Dionne Halderman" userId="S::d.halderman@dehbm.nl::c9594de3-7918-405a-8838-96c5f3ee938d" providerId="AD" clId="Web-{F6F38805-77B7-487D-BE92-A14D24E1B03D}" dt="2022-12-13T15:33:21.604" v="148"/>
        <pc:sldMkLst>
          <pc:docMk/>
          <pc:sldMk cId="3509947371" sldId="324"/>
        </pc:sldMkLst>
      </pc:sldChg>
      <pc:sldChg chg="add">
        <pc:chgData name="Dionne Halderman" userId="S::d.halderman@dehbm.nl::c9594de3-7918-405a-8838-96c5f3ee938d" providerId="AD" clId="Web-{F6F38805-77B7-487D-BE92-A14D24E1B03D}" dt="2022-12-13T15:32:18.787" v="147"/>
        <pc:sldMkLst>
          <pc:docMk/>
          <pc:sldMk cId="3823517178" sldId="325"/>
        </pc:sldMkLst>
      </pc:sldChg>
      <pc:sldChg chg="add">
        <pc:chgData name="Dionne Halderman" userId="S::d.halderman@dehbm.nl::c9594de3-7918-405a-8838-96c5f3ee938d" providerId="AD" clId="Web-{F6F38805-77B7-487D-BE92-A14D24E1B03D}" dt="2022-12-13T15:41:00.823" v="277"/>
        <pc:sldMkLst>
          <pc:docMk/>
          <pc:sldMk cId="23784374" sldId="326"/>
        </pc:sldMkLst>
      </pc:sldChg>
      <pc:sldChg chg="add">
        <pc:chgData name="Dionne Halderman" userId="S::d.halderman@dehbm.nl::c9594de3-7918-405a-8838-96c5f3ee938d" providerId="AD" clId="Web-{F6F38805-77B7-487D-BE92-A14D24E1B03D}" dt="2022-12-13T15:41:00.948" v="278"/>
        <pc:sldMkLst>
          <pc:docMk/>
          <pc:sldMk cId="3659804964" sldId="327"/>
        </pc:sldMkLst>
      </pc:sldChg>
      <pc:sldChg chg="add">
        <pc:chgData name="Dionne Halderman" userId="S::d.halderman@dehbm.nl::c9594de3-7918-405a-8838-96c5f3ee938d" providerId="AD" clId="Web-{F6F38805-77B7-487D-BE92-A14D24E1B03D}" dt="2022-12-13T15:41:01.104" v="279"/>
        <pc:sldMkLst>
          <pc:docMk/>
          <pc:sldMk cId="3130774796" sldId="328"/>
        </pc:sldMkLst>
      </pc:sldChg>
      <pc:sldChg chg="add ord">
        <pc:chgData name="Dionne Halderman" userId="S::d.halderman@dehbm.nl::c9594de3-7918-405a-8838-96c5f3ee938d" providerId="AD" clId="Web-{F6F38805-77B7-487D-BE92-A14D24E1B03D}" dt="2022-12-13T15:42:24.235" v="290"/>
        <pc:sldMkLst>
          <pc:docMk/>
          <pc:sldMk cId="2393412664" sldId="329"/>
        </pc:sldMkLst>
      </pc:sldChg>
      <pc:sldChg chg="add ord">
        <pc:chgData name="Dionne Halderman" userId="S::d.halderman@dehbm.nl::c9594de3-7918-405a-8838-96c5f3ee938d" providerId="AD" clId="Web-{F6F38805-77B7-487D-BE92-A14D24E1B03D}" dt="2022-12-13T15:42:31.783" v="292"/>
        <pc:sldMkLst>
          <pc:docMk/>
          <pc:sldMk cId="463021718" sldId="330"/>
        </pc:sldMkLst>
      </pc:sldChg>
      <pc:sldChg chg="add ord">
        <pc:chgData name="Dionne Halderman" userId="S::d.halderman@dehbm.nl::c9594de3-7918-405a-8838-96c5f3ee938d" providerId="AD" clId="Web-{F6F38805-77B7-487D-BE92-A14D24E1B03D}" dt="2022-12-13T15:42:21.204" v="287"/>
        <pc:sldMkLst>
          <pc:docMk/>
          <pc:sldMk cId="3580580080" sldId="331"/>
        </pc:sldMkLst>
      </pc:sldChg>
      <pc:sldChg chg="add ord">
        <pc:chgData name="Dionne Halderman" userId="S::d.halderman@dehbm.nl::c9594de3-7918-405a-8838-96c5f3ee938d" providerId="AD" clId="Web-{F6F38805-77B7-487D-BE92-A14D24E1B03D}" dt="2022-12-13T15:42:21.204" v="288"/>
        <pc:sldMkLst>
          <pc:docMk/>
          <pc:sldMk cId="1360657795" sldId="332"/>
        </pc:sldMkLst>
      </pc:sldChg>
      <pc:sldChg chg="add ord">
        <pc:chgData name="Dionne Halderman" userId="S::d.halderman@dehbm.nl::c9594de3-7918-405a-8838-96c5f3ee938d" providerId="AD" clId="Web-{F6F38805-77B7-487D-BE92-A14D24E1B03D}" dt="2022-12-13T15:42:21.204" v="289"/>
        <pc:sldMkLst>
          <pc:docMk/>
          <pc:sldMk cId="4014967424" sldId="333"/>
        </pc:sldMkLst>
      </pc:sldChg>
      <pc:sldChg chg="add">
        <pc:chgData name="Dionne Halderman" userId="S::d.halderman@dehbm.nl::c9594de3-7918-405a-8838-96c5f3ee938d" providerId="AD" clId="Web-{F6F38805-77B7-487D-BE92-A14D24E1B03D}" dt="2022-12-13T15:43:36.256" v="293"/>
        <pc:sldMkLst>
          <pc:docMk/>
          <pc:sldMk cId="2351323213" sldId="334"/>
        </pc:sldMkLst>
      </pc:sldChg>
      <pc:sldChg chg="add del ord">
        <pc:chgData name="Dionne Halderman" userId="S::d.halderman@dehbm.nl::c9594de3-7918-405a-8838-96c5f3ee938d" providerId="AD" clId="Web-{F6F38805-77B7-487D-BE92-A14D24E1B03D}" dt="2022-12-13T15:51:51.540" v="298"/>
        <pc:sldMkLst>
          <pc:docMk/>
          <pc:sldMk cId="867596349" sldId="335"/>
        </pc:sldMkLst>
      </pc:sldChg>
    </pc:docChg>
  </pc:docChgLst>
  <pc:docChgLst>
    <pc:chgData name="Lars van der Meer" userId="7656c675-8b6d-4caf-969f-ffc10e9f9600" providerId="ADAL" clId="{2C4B2D8C-630D-4CAD-9CA3-76442395153C}"/>
    <pc:docChg chg="custSel modSld">
      <pc:chgData name="Lars van der Meer" userId="7656c675-8b6d-4caf-969f-ffc10e9f9600" providerId="ADAL" clId="{2C4B2D8C-630D-4CAD-9CA3-76442395153C}" dt="2021-01-19T17:18:51.109" v="15" actId="478"/>
      <pc:docMkLst>
        <pc:docMk/>
      </pc:docMkLst>
      <pc:sldChg chg="delSp mod delAnim">
        <pc:chgData name="Lars van der Meer" userId="7656c675-8b6d-4caf-969f-ffc10e9f9600" providerId="ADAL" clId="{2C4B2D8C-630D-4CAD-9CA3-76442395153C}" dt="2021-01-19T17:18:21.303" v="2" actId="478"/>
        <pc:sldMkLst>
          <pc:docMk/>
          <pc:sldMk cId="2986790855" sldId="275"/>
        </pc:sldMkLst>
        <pc:picChg chg="del">
          <ac:chgData name="Lars van der Meer" userId="7656c675-8b6d-4caf-969f-ffc10e9f9600" providerId="ADAL" clId="{2C4B2D8C-630D-4CAD-9CA3-76442395153C}" dt="2021-01-19T17:18:21.303" v="2" actId="478"/>
          <ac:picMkLst>
            <pc:docMk/>
            <pc:sldMk cId="2986790855" sldId="275"/>
            <ac:picMk id="5" creationId="{EF9B2E83-E758-4EA3-97F9-F75B550D63C0}"/>
          </ac:picMkLst>
        </pc:picChg>
      </pc:sldChg>
      <pc:sldChg chg="delSp mod delAnim">
        <pc:chgData name="Lars van der Meer" userId="7656c675-8b6d-4caf-969f-ffc10e9f9600" providerId="ADAL" clId="{2C4B2D8C-630D-4CAD-9CA3-76442395153C}" dt="2021-01-19T17:18:40.035" v="10" actId="478"/>
        <pc:sldMkLst>
          <pc:docMk/>
          <pc:sldMk cId="2211100722" sldId="278"/>
        </pc:sldMkLst>
        <pc:picChg chg="del">
          <ac:chgData name="Lars van der Meer" userId="7656c675-8b6d-4caf-969f-ffc10e9f9600" providerId="ADAL" clId="{2C4B2D8C-630D-4CAD-9CA3-76442395153C}" dt="2021-01-19T17:18:40.035" v="10" actId="478"/>
          <ac:picMkLst>
            <pc:docMk/>
            <pc:sldMk cId="2211100722" sldId="278"/>
            <ac:picMk id="5" creationId="{D181A9E5-CDEF-4620-AAA8-D9CDFAB34DDC}"/>
          </ac:picMkLst>
        </pc:picChg>
      </pc:sldChg>
      <pc:sldChg chg="delSp mod delAnim">
        <pc:chgData name="Lars van der Meer" userId="7656c675-8b6d-4caf-969f-ffc10e9f9600" providerId="ADAL" clId="{2C4B2D8C-630D-4CAD-9CA3-76442395153C}" dt="2021-01-19T17:18:16.816" v="0" actId="478"/>
        <pc:sldMkLst>
          <pc:docMk/>
          <pc:sldMk cId="1793522888" sldId="280"/>
        </pc:sldMkLst>
        <pc:picChg chg="del">
          <ac:chgData name="Lars van der Meer" userId="7656c675-8b6d-4caf-969f-ffc10e9f9600" providerId="ADAL" clId="{2C4B2D8C-630D-4CAD-9CA3-76442395153C}" dt="2021-01-19T17:18:16.816" v="0" actId="478"/>
          <ac:picMkLst>
            <pc:docMk/>
            <pc:sldMk cId="1793522888" sldId="280"/>
            <ac:picMk id="2" creationId="{A20FC4B0-167E-4BA0-B79A-E2E419897AB9}"/>
          </ac:picMkLst>
        </pc:picChg>
      </pc:sldChg>
      <pc:sldChg chg="delSp mod delAnim">
        <pc:chgData name="Lars van der Meer" userId="7656c675-8b6d-4caf-969f-ffc10e9f9600" providerId="ADAL" clId="{2C4B2D8C-630D-4CAD-9CA3-76442395153C}" dt="2021-01-19T17:18:18.960" v="1" actId="478"/>
        <pc:sldMkLst>
          <pc:docMk/>
          <pc:sldMk cId="521988475" sldId="282"/>
        </pc:sldMkLst>
        <pc:picChg chg="del">
          <ac:chgData name="Lars van der Meer" userId="7656c675-8b6d-4caf-969f-ffc10e9f9600" providerId="ADAL" clId="{2C4B2D8C-630D-4CAD-9CA3-76442395153C}" dt="2021-01-19T17:18:18.960" v="1" actId="478"/>
          <ac:picMkLst>
            <pc:docMk/>
            <pc:sldMk cId="521988475" sldId="282"/>
            <ac:picMk id="2" creationId="{04BF6871-1EBC-4C3B-BC1A-A059CBC56564}"/>
          </ac:picMkLst>
        </pc:picChg>
      </pc:sldChg>
      <pc:sldChg chg="delSp mod delAnim">
        <pc:chgData name="Lars van der Meer" userId="7656c675-8b6d-4caf-969f-ffc10e9f9600" providerId="ADAL" clId="{2C4B2D8C-630D-4CAD-9CA3-76442395153C}" dt="2021-01-19T17:18:23.518" v="3" actId="478"/>
        <pc:sldMkLst>
          <pc:docMk/>
          <pc:sldMk cId="4102932544" sldId="283"/>
        </pc:sldMkLst>
        <pc:picChg chg="del">
          <ac:chgData name="Lars van der Meer" userId="7656c675-8b6d-4caf-969f-ffc10e9f9600" providerId="ADAL" clId="{2C4B2D8C-630D-4CAD-9CA3-76442395153C}" dt="2021-01-19T17:18:23.518" v="3" actId="478"/>
          <ac:picMkLst>
            <pc:docMk/>
            <pc:sldMk cId="4102932544" sldId="283"/>
            <ac:picMk id="7" creationId="{105D9086-F52A-4836-9D8A-BA59029B9F9C}"/>
          </ac:picMkLst>
        </pc:picChg>
      </pc:sldChg>
      <pc:sldChg chg="delSp mod delAnim">
        <pc:chgData name="Lars van der Meer" userId="7656c675-8b6d-4caf-969f-ffc10e9f9600" providerId="ADAL" clId="{2C4B2D8C-630D-4CAD-9CA3-76442395153C}" dt="2021-01-19T17:18:25.459" v="4" actId="478"/>
        <pc:sldMkLst>
          <pc:docMk/>
          <pc:sldMk cId="1538961429" sldId="284"/>
        </pc:sldMkLst>
        <pc:picChg chg="del">
          <ac:chgData name="Lars van der Meer" userId="7656c675-8b6d-4caf-969f-ffc10e9f9600" providerId="ADAL" clId="{2C4B2D8C-630D-4CAD-9CA3-76442395153C}" dt="2021-01-19T17:18:25.459" v="4" actId="478"/>
          <ac:picMkLst>
            <pc:docMk/>
            <pc:sldMk cId="1538961429" sldId="284"/>
            <ac:picMk id="6" creationId="{75A6A542-FDE7-44A5-965D-1325291CBA19}"/>
          </ac:picMkLst>
        </pc:picChg>
      </pc:sldChg>
      <pc:sldChg chg="delSp mod delAnim">
        <pc:chgData name="Lars van der Meer" userId="7656c675-8b6d-4caf-969f-ffc10e9f9600" providerId="ADAL" clId="{2C4B2D8C-630D-4CAD-9CA3-76442395153C}" dt="2021-01-19T17:18:51.109" v="15" actId="478"/>
        <pc:sldMkLst>
          <pc:docMk/>
          <pc:sldMk cId="4049545642" sldId="286"/>
        </pc:sldMkLst>
        <pc:picChg chg="del">
          <ac:chgData name="Lars van der Meer" userId="7656c675-8b6d-4caf-969f-ffc10e9f9600" providerId="ADAL" clId="{2C4B2D8C-630D-4CAD-9CA3-76442395153C}" dt="2021-01-19T17:18:51.109" v="15" actId="478"/>
          <ac:picMkLst>
            <pc:docMk/>
            <pc:sldMk cId="4049545642" sldId="286"/>
            <ac:picMk id="8" creationId="{C5C29D47-54A6-4508-B8AD-6C6DE451CDD5}"/>
          </ac:picMkLst>
        </pc:picChg>
      </pc:sldChg>
      <pc:sldChg chg="delSp mod delAnim">
        <pc:chgData name="Lars van der Meer" userId="7656c675-8b6d-4caf-969f-ffc10e9f9600" providerId="ADAL" clId="{2C4B2D8C-630D-4CAD-9CA3-76442395153C}" dt="2021-01-19T17:18:48.962" v="14" actId="478"/>
        <pc:sldMkLst>
          <pc:docMk/>
          <pc:sldMk cId="1366336519" sldId="292"/>
        </pc:sldMkLst>
        <pc:picChg chg="del">
          <ac:chgData name="Lars van der Meer" userId="7656c675-8b6d-4caf-969f-ffc10e9f9600" providerId="ADAL" clId="{2C4B2D8C-630D-4CAD-9CA3-76442395153C}" dt="2021-01-19T17:18:48.962" v="14" actId="478"/>
          <ac:picMkLst>
            <pc:docMk/>
            <pc:sldMk cId="1366336519" sldId="292"/>
            <ac:picMk id="5" creationId="{DC8B1E47-0F06-45FB-A06C-8791A0505A6D}"/>
          </ac:picMkLst>
        </pc:picChg>
      </pc:sldChg>
      <pc:sldChg chg="delSp mod delAnim">
        <pc:chgData name="Lars van der Meer" userId="7656c675-8b6d-4caf-969f-ffc10e9f9600" providerId="ADAL" clId="{2C4B2D8C-630D-4CAD-9CA3-76442395153C}" dt="2021-01-19T17:18:41.886" v="11" actId="478"/>
        <pc:sldMkLst>
          <pc:docMk/>
          <pc:sldMk cId="1904741755" sldId="293"/>
        </pc:sldMkLst>
        <pc:picChg chg="del">
          <ac:chgData name="Lars van der Meer" userId="7656c675-8b6d-4caf-969f-ffc10e9f9600" providerId="ADAL" clId="{2C4B2D8C-630D-4CAD-9CA3-76442395153C}" dt="2021-01-19T17:18:41.886" v="11" actId="478"/>
          <ac:picMkLst>
            <pc:docMk/>
            <pc:sldMk cId="1904741755" sldId="293"/>
            <ac:picMk id="20" creationId="{56A319AF-7F4B-4092-A5F8-D3904CE83527}"/>
          </ac:picMkLst>
        </pc:picChg>
      </pc:sldChg>
      <pc:sldChg chg="delSp mod delAnim">
        <pc:chgData name="Lars van der Meer" userId="7656c675-8b6d-4caf-969f-ffc10e9f9600" providerId="ADAL" clId="{2C4B2D8C-630D-4CAD-9CA3-76442395153C}" dt="2021-01-19T17:18:45.992" v="13" actId="478"/>
        <pc:sldMkLst>
          <pc:docMk/>
          <pc:sldMk cId="2934629581" sldId="294"/>
        </pc:sldMkLst>
        <pc:picChg chg="del">
          <ac:chgData name="Lars van der Meer" userId="7656c675-8b6d-4caf-969f-ffc10e9f9600" providerId="ADAL" clId="{2C4B2D8C-630D-4CAD-9CA3-76442395153C}" dt="2021-01-19T17:18:45.992" v="13" actId="478"/>
          <ac:picMkLst>
            <pc:docMk/>
            <pc:sldMk cId="2934629581" sldId="294"/>
            <ac:picMk id="10" creationId="{A8DBC7D0-361E-4A34-A02B-FF0AC429DE75}"/>
          </ac:picMkLst>
        </pc:picChg>
      </pc:sldChg>
      <pc:sldChg chg="delSp mod delAnim">
        <pc:chgData name="Lars van der Meer" userId="7656c675-8b6d-4caf-969f-ffc10e9f9600" providerId="ADAL" clId="{2C4B2D8C-630D-4CAD-9CA3-76442395153C}" dt="2021-01-19T17:18:37.404" v="9" actId="478"/>
        <pc:sldMkLst>
          <pc:docMk/>
          <pc:sldMk cId="2828796253" sldId="296"/>
        </pc:sldMkLst>
        <pc:picChg chg="del">
          <ac:chgData name="Lars van der Meer" userId="7656c675-8b6d-4caf-969f-ffc10e9f9600" providerId="ADAL" clId="{2C4B2D8C-630D-4CAD-9CA3-76442395153C}" dt="2021-01-19T17:18:37.404" v="9" actId="478"/>
          <ac:picMkLst>
            <pc:docMk/>
            <pc:sldMk cId="2828796253" sldId="296"/>
            <ac:picMk id="7" creationId="{7F6C5C1A-DFA2-4059-8C8D-BB8BE73BC1D7}"/>
          </ac:picMkLst>
        </pc:picChg>
      </pc:sldChg>
      <pc:sldChg chg="delSp mod delAnim">
        <pc:chgData name="Lars van der Meer" userId="7656c675-8b6d-4caf-969f-ffc10e9f9600" providerId="ADAL" clId="{2C4B2D8C-630D-4CAD-9CA3-76442395153C}" dt="2021-01-19T17:18:28.071" v="5" actId="478"/>
        <pc:sldMkLst>
          <pc:docMk/>
          <pc:sldMk cId="937925257" sldId="304"/>
        </pc:sldMkLst>
        <pc:picChg chg="del">
          <ac:chgData name="Lars van der Meer" userId="7656c675-8b6d-4caf-969f-ffc10e9f9600" providerId="ADAL" clId="{2C4B2D8C-630D-4CAD-9CA3-76442395153C}" dt="2021-01-19T17:18:28.071" v="5" actId="478"/>
          <ac:picMkLst>
            <pc:docMk/>
            <pc:sldMk cId="937925257" sldId="304"/>
            <ac:picMk id="3" creationId="{235B1316-2A23-469F-9731-50484C9755F1}"/>
          </ac:picMkLst>
        </pc:picChg>
      </pc:sldChg>
      <pc:sldChg chg="delSp mod delAnim">
        <pc:chgData name="Lars van der Meer" userId="7656c675-8b6d-4caf-969f-ffc10e9f9600" providerId="ADAL" clId="{2C4B2D8C-630D-4CAD-9CA3-76442395153C}" dt="2021-01-19T17:18:30.400" v="6" actId="478"/>
        <pc:sldMkLst>
          <pc:docMk/>
          <pc:sldMk cId="1152009531" sldId="305"/>
        </pc:sldMkLst>
        <pc:picChg chg="del">
          <ac:chgData name="Lars van der Meer" userId="7656c675-8b6d-4caf-969f-ffc10e9f9600" providerId="ADAL" clId="{2C4B2D8C-630D-4CAD-9CA3-76442395153C}" dt="2021-01-19T17:18:30.400" v="6" actId="478"/>
          <ac:picMkLst>
            <pc:docMk/>
            <pc:sldMk cId="1152009531" sldId="305"/>
            <ac:picMk id="5" creationId="{F2A834F8-ACB6-4D31-BF59-1844491C9D66}"/>
          </ac:picMkLst>
        </pc:picChg>
      </pc:sldChg>
      <pc:sldChg chg="delSp mod delAnim">
        <pc:chgData name="Lars van der Meer" userId="7656c675-8b6d-4caf-969f-ffc10e9f9600" providerId="ADAL" clId="{2C4B2D8C-630D-4CAD-9CA3-76442395153C}" dt="2021-01-19T17:18:32.464" v="7" actId="478"/>
        <pc:sldMkLst>
          <pc:docMk/>
          <pc:sldMk cId="2436881328" sldId="306"/>
        </pc:sldMkLst>
        <pc:picChg chg="del">
          <ac:chgData name="Lars van der Meer" userId="7656c675-8b6d-4caf-969f-ffc10e9f9600" providerId="ADAL" clId="{2C4B2D8C-630D-4CAD-9CA3-76442395153C}" dt="2021-01-19T17:18:32.464" v="7" actId="478"/>
          <ac:picMkLst>
            <pc:docMk/>
            <pc:sldMk cId="2436881328" sldId="306"/>
            <ac:picMk id="4" creationId="{5BDB0C7A-1181-4424-8F62-9FB8E43A5D1E}"/>
          </ac:picMkLst>
        </pc:picChg>
      </pc:sldChg>
      <pc:sldChg chg="delSp mod delAnim">
        <pc:chgData name="Lars van der Meer" userId="7656c675-8b6d-4caf-969f-ffc10e9f9600" providerId="ADAL" clId="{2C4B2D8C-630D-4CAD-9CA3-76442395153C}" dt="2021-01-19T17:18:34.912" v="8" actId="478"/>
        <pc:sldMkLst>
          <pc:docMk/>
          <pc:sldMk cId="3937805351" sldId="307"/>
        </pc:sldMkLst>
        <pc:picChg chg="del">
          <ac:chgData name="Lars van der Meer" userId="7656c675-8b6d-4caf-969f-ffc10e9f9600" providerId="ADAL" clId="{2C4B2D8C-630D-4CAD-9CA3-76442395153C}" dt="2021-01-19T17:18:34.912" v="8" actId="478"/>
          <ac:picMkLst>
            <pc:docMk/>
            <pc:sldMk cId="3937805351" sldId="307"/>
            <ac:picMk id="5" creationId="{04F54028-A6E0-4111-9982-88DBB87513ED}"/>
          </ac:picMkLst>
        </pc:picChg>
      </pc:sldChg>
      <pc:sldChg chg="delSp mod delAnim">
        <pc:chgData name="Lars van der Meer" userId="7656c675-8b6d-4caf-969f-ffc10e9f9600" providerId="ADAL" clId="{2C4B2D8C-630D-4CAD-9CA3-76442395153C}" dt="2021-01-19T17:18:44.135" v="12" actId="478"/>
        <pc:sldMkLst>
          <pc:docMk/>
          <pc:sldMk cId="1222954070" sldId="308"/>
        </pc:sldMkLst>
        <pc:picChg chg="del">
          <ac:chgData name="Lars van der Meer" userId="7656c675-8b6d-4caf-969f-ffc10e9f9600" providerId="ADAL" clId="{2C4B2D8C-630D-4CAD-9CA3-76442395153C}" dt="2021-01-19T17:18:44.135" v="12" actId="478"/>
          <ac:picMkLst>
            <pc:docMk/>
            <pc:sldMk cId="1222954070" sldId="308"/>
            <ac:picMk id="10" creationId="{EDCCAB8A-F7CB-4C74-B6AF-36A050D5E75B}"/>
          </ac:picMkLst>
        </pc:picChg>
      </pc:sldChg>
    </pc:docChg>
  </pc:docChgLst>
  <pc:docChgLst>
    <pc:chgData name="Lars van der Meer" userId="7656c675-8b6d-4caf-969f-ffc10e9f9600" providerId="ADAL" clId="{DC825343-003A-401A-B51C-020EC6F16F4D}"/>
    <pc:docChg chg="modSld">
      <pc:chgData name="Lars van der Meer" userId="7656c675-8b6d-4caf-969f-ffc10e9f9600" providerId="ADAL" clId="{DC825343-003A-401A-B51C-020EC6F16F4D}" dt="2021-01-18T09:06:45.491" v="16" actId="20577"/>
      <pc:docMkLst>
        <pc:docMk/>
      </pc:docMkLst>
      <pc:sldChg chg="modSp mod">
        <pc:chgData name="Lars van der Meer" userId="7656c675-8b6d-4caf-969f-ffc10e9f9600" providerId="ADAL" clId="{DC825343-003A-401A-B51C-020EC6F16F4D}" dt="2021-01-18T09:06:45.491" v="16" actId="20577"/>
        <pc:sldMkLst>
          <pc:docMk/>
          <pc:sldMk cId="4102932544" sldId="283"/>
        </pc:sldMkLst>
        <pc:spChg chg="mod">
          <ac:chgData name="Lars van der Meer" userId="7656c675-8b6d-4caf-969f-ffc10e9f9600" providerId="ADAL" clId="{DC825343-003A-401A-B51C-020EC6F16F4D}" dt="2021-01-18T09:06:45.491" v="16" actId="20577"/>
          <ac:spMkLst>
            <pc:docMk/>
            <pc:sldMk cId="4102932544" sldId="283"/>
            <ac:spMk id="5" creationId="{D3238763-CB04-480C-B56F-D4878E1C6A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nl-NL"/>
          </a:p>
        </p:txBody>
      </p:sp>
      <p:sp>
        <p:nvSpPr>
          <p:cNvPr id="3" name="Tijdelijke aanduiding voor datum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9DFCC2D2-2AF4-49E7-B755-4550143157A8}" type="datetimeFigureOut">
              <a:rPr lang="nl-NL" smtClean="0"/>
              <a:t>12-12-2023</a:t>
            </a:fld>
            <a:endParaRPr lang="nl-NL"/>
          </a:p>
        </p:txBody>
      </p:sp>
      <p:sp>
        <p:nvSpPr>
          <p:cNvPr id="4" name="Tijdelijke aanduiding voor dia-afbeelding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nl-NL"/>
          </a:p>
        </p:txBody>
      </p:sp>
      <p:sp>
        <p:nvSpPr>
          <p:cNvPr id="5" name="Tijdelijke aanduiding voor notities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17B230DA-3CC4-4966-9F69-4B53828128BB}" type="slidenum">
              <a:rPr lang="nl-NL" smtClean="0"/>
              <a:t>‹nr.›</a:t>
            </a:fld>
            <a:endParaRPr lang="nl-NL"/>
          </a:p>
        </p:txBody>
      </p:sp>
    </p:spTree>
    <p:extLst>
      <p:ext uri="{BB962C8B-B14F-4D97-AF65-F5344CB8AC3E}">
        <p14:creationId xmlns:p14="http://schemas.microsoft.com/office/powerpoint/2010/main" val="119879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3</a:t>
            </a:fld>
            <a:endParaRPr lang="nl-NL"/>
          </a:p>
        </p:txBody>
      </p:sp>
    </p:spTree>
    <p:extLst>
      <p:ext uri="{BB962C8B-B14F-4D97-AF65-F5344CB8AC3E}">
        <p14:creationId xmlns:p14="http://schemas.microsoft.com/office/powerpoint/2010/main" val="33324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20</a:t>
            </a:fld>
            <a:endParaRPr lang="nl-NL"/>
          </a:p>
        </p:txBody>
      </p:sp>
    </p:spTree>
    <p:extLst>
      <p:ext uri="{BB962C8B-B14F-4D97-AF65-F5344CB8AC3E}">
        <p14:creationId xmlns:p14="http://schemas.microsoft.com/office/powerpoint/2010/main" val="57908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21</a:t>
            </a:fld>
            <a:endParaRPr lang="nl-NL"/>
          </a:p>
        </p:txBody>
      </p:sp>
    </p:spTree>
    <p:extLst>
      <p:ext uri="{BB962C8B-B14F-4D97-AF65-F5344CB8AC3E}">
        <p14:creationId xmlns:p14="http://schemas.microsoft.com/office/powerpoint/2010/main" val="238829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25</a:t>
            </a:fld>
            <a:endParaRPr lang="nl-NL"/>
          </a:p>
        </p:txBody>
      </p:sp>
    </p:spTree>
    <p:extLst>
      <p:ext uri="{BB962C8B-B14F-4D97-AF65-F5344CB8AC3E}">
        <p14:creationId xmlns:p14="http://schemas.microsoft.com/office/powerpoint/2010/main" val="17435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6</a:t>
            </a:fld>
            <a:endParaRPr lang="nl-NL"/>
          </a:p>
        </p:txBody>
      </p:sp>
    </p:spTree>
    <p:extLst>
      <p:ext uri="{BB962C8B-B14F-4D97-AF65-F5344CB8AC3E}">
        <p14:creationId xmlns:p14="http://schemas.microsoft.com/office/powerpoint/2010/main" val="389887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7</a:t>
            </a:fld>
            <a:endParaRPr lang="nl-NL"/>
          </a:p>
        </p:txBody>
      </p:sp>
    </p:spTree>
    <p:extLst>
      <p:ext uri="{BB962C8B-B14F-4D97-AF65-F5344CB8AC3E}">
        <p14:creationId xmlns:p14="http://schemas.microsoft.com/office/powerpoint/2010/main" val="110728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8</a:t>
            </a:fld>
            <a:endParaRPr lang="nl-NL"/>
          </a:p>
        </p:txBody>
      </p:sp>
    </p:spTree>
    <p:extLst>
      <p:ext uri="{BB962C8B-B14F-4D97-AF65-F5344CB8AC3E}">
        <p14:creationId xmlns:p14="http://schemas.microsoft.com/office/powerpoint/2010/main" val="401954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10</a:t>
            </a:fld>
            <a:endParaRPr lang="nl-NL"/>
          </a:p>
        </p:txBody>
      </p:sp>
    </p:spTree>
    <p:extLst>
      <p:ext uri="{BB962C8B-B14F-4D97-AF65-F5344CB8AC3E}">
        <p14:creationId xmlns:p14="http://schemas.microsoft.com/office/powerpoint/2010/main" val="131892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11</a:t>
            </a:fld>
            <a:endParaRPr lang="nl-NL"/>
          </a:p>
        </p:txBody>
      </p:sp>
    </p:spTree>
    <p:extLst>
      <p:ext uri="{BB962C8B-B14F-4D97-AF65-F5344CB8AC3E}">
        <p14:creationId xmlns:p14="http://schemas.microsoft.com/office/powerpoint/2010/main" val="56353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12</a:t>
            </a:fld>
            <a:endParaRPr lang="nl-NL"/>
          </a:p>
        </p:txBody>
      </p:sp>
    </p:spTree>
    <p:extLst>
      <p:ext uri="{BB962C8B-B14F-4D97-AF65-F5344CB8AC3E}">
        <p14:creationId xmlns:p14="http://schemas.microsoft.com/office/powerpoint/2010/main" val="4160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18</a:t>
            </a:fld>
            <a:endParaRPr lang="nl-NL"/>
          </a:p>
        </p:txBody>
      </p:sp>
    </p:spTree>
    <p:extLst>
      <p:ext uri="{BB962C8B-B14F-4D97-AF65-F5344CB8AC3E}">
        <p14:creationId xmlns:p14="http://schemas.microsoft.com/office/powerpoint/2010/main" val="217805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19</a:t>
            </a:fld>
            <a:endParaRPr lang="nl-NL"/>
          </a:p>
        </p:txBody>
      </p:sp>
    </p:spTree>
    <p:extLst>
      <p:ext uri="{BB962C8B-B14F-4D97-AF65-F5344CB8AC3E}">
        <p14:creationId xmlns:p14="http://schemas.microsoft.com/office/powerpoint/2010/main" val="196637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58775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4503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57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078684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066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13482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993753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41689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26798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126318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E160977-4B66-4B26-A778-C8436FB155F8}" type="datetimeFigureOut">
              <a:rPr lang="nl-NL" smtClean="0"/>
              <a:t>12-12-2023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0303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E160977-4B66-4B26-A778-C8436FB155F8}" type="datetimeFigureOut">
              <a:rPr lang="nl-NL" smtClean="0"/>
              <a:t>12-12-2023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164873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AE160977-4B66-4B26-A778-C8436FB155F8}" type="datetimeFigureOut">
              <a:rPr lang="nl-NL" smtClean="0"/>
              <a:t>12-12-2023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78553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60977-4B66-4B26-A778-C8436FB155F8}" type="datetimeFigureOut">
              <a:rPr lang="nl-NL" smtClean="0"/>
              <a:t>12-12-2023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209338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E160977-4B66-4B26-A778-C8436FB155F8}" type="datetimeFigureOut">
              <a:rPr lang="nl-NL" smtClean="0"/>
              <a:t>12-12-2023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63651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8A1FBF-7DE5-4123-99CE-23DC4D524C3C}" type="slidenum">
              <a:rPr lang="nl-NL" smtClean="0"/>
              <a:t>‹nr.›</a:t>
            </a:fld>
            <a:endParaRPr lang="nl-NL"/>
          </a:p>
        </p:txBody>
      </p:sp>
      <p:sp>
        <p:nvSpPr>
          <p:cNvPr id="5" name="Date Placeholder 4"/>
          <p:cNvSpPr>
            <a:spLocks noGrp="1"/>
          </p:cNvSpPr>
          <p:nvPr>
            <p:ph type="dt" sz="half" idx="10"/>
          </p:nvPr>
        </p:nvSpPr>
        <p:spPr/>
        <p:txBody>
          <a:bodyPr/>
          <a:lstStyle/>
          <a:p>
            <a:fld id="{AE160977-4B66-4B26-A778-C8436FB155F8}" type="datetimeFigureOut">
              <a:rPr lang="nl-NL" smtClean="0"/>
              <a:t>12-12-2023</a:t>
            </a:fld>
            <a:endParaRPr lang="nl-NL"/>
          </a:p>
        </p:txBody>
      </p:sp>
    </p:spTree>
    <p:extLst>
      <p:ext uri="{BB962C8B-B14F-4D97-AF65-F5344CB8AC3E}">
        <p14:creationId xmlns:p14="http://schemas.microsoft.com/office/powerpoint/2010/main" val="204585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160977-4B66-4B26-A778-C8436FB155F8}" type="datetimeFigureOut">
              <a:rPr lang="nl-NL" smtClean="0"/>
              <a:t>12-12-2023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8A1FBF-7DE5-4123-99CE-23DC4D524C3C}" type="slidenum">
              <a:rPr lang="nl-NL" smtClean="0"/>
              <a:t>‹nr.›</a:t>
            </a:fld>
            <a:endParaRPr lang="nl-NL"/>
          </a:p>
        </p:txBody>
      </p:sp>
    </p:spTree>
    <p:extLst>
      <p:ext uri="{BB962C8B-B14F-4D97-AF65-F5344CB8AC3E}">
        <p14:creationId xmlns:p14="http://schemas.microsoft.com/office/powerpoint/2010/main" val="23718604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hyperlink" Target="https://www.novacollege.nl/" TargetMode="External"/><Relationship Id="rId7" Type="http://schemas.openxmlformats.org/officeDocument/2006/relationships/hyperlink" Target="https://www.ma-web.nl/opleidingen/opleidingsoverzicht/" TargetMode="External"/><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novacollege.nl/opleidingen/alle-richtingen/cios/" TargetMode="External"/><Relationship Id="rId11" Type="http://schemas.openxmlformats.org/officeDocument/2006/relationships/image" Target="../media/image30.png"/><Relationship Id="rId5" Type="http://schemas.openxmlformats.org/officeDocument/2006/relationships/hyperlink" Target="https://www.yuverta.nl/" TargetMode="External"/><Relationship Id="rId10" Type="http://schemas.openxmlformats.org/officeDocument/2006/relationships/image" Target="../media/image29.png"/><Relationship Id="rId4" Type="http://schemas.openxmlformats.org/officeDocument/2006/relationships/hyperlink" Target="https://www.rocva.nl/" TargetMode="External"/><Relationship Id="rId9" Type="http://schemas.openxmlformats.org/officeDocument/2006/relationships/hyperlink" Target="http://www.novacollege.n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tio.nl/studiekeuze/mbo4_2jaar/?_gl=1*1e6433x*_up*MQ..&amp;gclid=Cj0KCQjw7KqZBhCBARIsAI-fTKJaESPAqs7UHAiSs5phFQPdIDbr6nlBGkisv5sYIbwiZYnvCKkwFwgaAmTKEALw_wcB"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hyperlink" Target="https://www.zadkine.nl/opleidingen/vakschool-schoonhoven/juwelier-ondernemer-bol" TargetMode="External"/><Relationship Id="rId4" Type="http://schemas.openxmlformats.org/officeDocument/2006/relationships/hyperlink" Target="https://www.hmcollege.nl/" TargetMode="Externa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kiesmbo.n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kiesmbo.n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halderman@dehbm.nl" TargetMode="External"/><Relationship Id="rId2" Type="http://schemas.openxmlformats.org/officeDocument/2006/relationships/hyperlink" Target="mailto:L.vandermeer@dehbm.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25" name="Straight Connector 24">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9"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1" name="Titel 1">
            <a:extLst>
              <a:ext uri="{FF2B5EF4-FFF2-40B4-BE49-F238E27FC236}">
                <a16:creationId xmlns:a16="http://schemas.microsoft.com/office/drawing/2014/main" id="{4877D43D-A23E-4023-831C-115250DDE737}"/>
              </a:ext>
            </a:extLst>
          </p:cNvPr>
          <p:cNvSpPr txBox="1">
            <a:spLocks/>
          </p:cNvSpPr>
          <p:nvPr/>
        </p:nvSpPr>
        <p:spPr>
          <a:xfrm>
            <a:off x="1070687" y="0"/>
            <a:ext cx="9966960" cy="26491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nl-NL"/>
            </a:br>
            <a:endParaRPr lang="nl-NL"/>
          </a:p>
        </p:txBody>
      </p:sp>
      <p:sp>
        <p:nvSpPr>
          <p:cNvPr id="32" name="Ondertitel 2">
            <a:extLst>
              <a:ext uri="{FF2B5EF4-FFF2-40B4-BE49-F238E27FC236}">
                <a16:creationId xmlns:a16="http://schemas.microsoft.com/office/drawing/2014/main" id="{B1C7BBE4-747F-463A-9185-465A2285E113}"/>
              </a:ext>
            </a:extLst>
          </p:cNvPr>
          <p:cNvSpPr txBox="1">
            <a:spLocks/>
          </p:cNvSpPr>
          <p:nvPr/>
        </p:nvSpPr>
        <p:spPr>
          <a:xfrm>
            <a:off x="330200" y="3793196"/>
            <a:ext cx="12192000" cy="9834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nl-NL" sz="5400" b="1">
                <a:solidFill>
                  <a:schemeClr val="tx2">
                    <a:lumMod val="75000"/>
                  </a:schemeClr>
                </a:solidFill>
              </a:rPr>
              <a:t>Voorlichting LOB klas 3</a:t>
            </a:r>
          </a:p>
          <a:p>
            <a:pPr marL="0" indent="0">
              <a:buNone/>
            </a:pPr>
            <a:endParaRPr lang="nl-NL" sz="4800" b="1">
              <a:solidFill>
                <a:schemeClr val="tx2">
                  <a:lumMod val="75000"/>
                </a:schemeClr>
              </a:solidFill>
            </a:endParaRPr>
          </a:p>
        </p:txBody>
      </p:sp>
      <p:pic>
        <p:nvPicPr>
          <p:cNvPr id="33" name="Afbeelding 32">
            <a:extLst>
              <a:ext uri="{FF2B5EF4-FFF2-40B4-BE49-F238E27FC236}">
                <a16:creationId xmlns:a16="http://schemas.microsoft.com/office/drawing/2014/main" id="{B6F3AAB4-4637-4A7B-9005-C5C79E4A5B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69600" y="776315"/>
            <a:ext cx="4957730" cy="2483097"/>
          </a:xfrm>
          <a:prstGeom prst="rect">
            <a:avLst/>
          </a:prstGeom>
        </p:spPr>
      </p:pic>
      <p:sp>
        <p:nvSpPr>
          <p:cNvPr id="34" name="Ondertitel 2">
            <a:extLst>
              <a:ext uri="{FF2B5EF4-FFF2-40B4-BE49-F238E27FC236}">
                <a16:creationId xmlns:a16="http://schemas.microsoft.com/office/drawing/2014/main" id="{5D958E1E-7D0B-469B-BABD-455093DB6F75}"/>
              </a:ext>
            </a:extLst>
          </p:cNvPr>
          <p:cNvSpPr txBox="1">
            <a:spLocks/>
          </p:cNvSpPr>
          <p:nvPr/>
        </p:nvSpPr>
        <p:spPr>
          <a:xfrm>
            <a:off x="0" y="5274845"/>
            <a:ext cx="12192000" cy="31663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4800" b="1" i="0" u="none" strike="noStrike" kern="1200" cap="none" spc="0" normalizeH="0" baseline="0" noProof="0">
              <a:ln>
                <a:noFill/>
              </a:ln>
              <a:solidFill>
                <a:srgbClr val="F79646"/>
              </a:solidFill>
              <a:effectLst/>
              <a:uLnTx/>
              <a:uFillTx/>
              <a:latin typeface="Calibri"/>
              <a:ea typeface="+mn-ea"/>
              <a:cs typeface="+mn-cs"/>
            </a:endParaRPr>
          </a:p>
        </p:txBody>
      </p:sp>
    </p:spTree>
    <p:extLst>
      <p:ext uri="{BB962C8B-B14F-4D97-AF65-F5344CB8AC3E}">
        <p14:creationId xmlns:p14="http://schemas.microsoft.com/office/powerpoint/2010/main" val="1793522888"/>
      </p:ext>
    </p:extLst>
  </p:cSld>
  <p:clrMapOvr>
    <a:masterClrMapping/>
  </p:clrMapOvr>
  <mc:AlternateContent xmlns:mc="http://schemas.openxmlformats.org/markup-compatibility/2006" xmlns:p14="http://schemas.microsoft.com/office/powerpoint/2010/main">
    <mc:Choice Requires="p14">
      <p:transition spd="slow" p14:dur="2000" advTm="4877"/>
    </mc:Choice>
    <mc:Fallback xmlns="">
      <p:transition spd="slow" advTm="48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3B843-29DB-CC0E-54A7-1289A8E6928F}"/>
              </a:ext>
            </a:extLst>
          </p:cNvPr>
          <p:cNvSpPr>
            <a:spLocks noGrp="1"/>
          </p:cNvSpPr>
          <p:nvPr>
            <p:ph type="title"/>
          </p:nvPr>
        </p:nvSpPr>
        <p:spPr>
          <a:xfrm>
            <a:off x="677334" y="609600"/>
            <a:ext cx="8495849" cy="1320800"/>
          </a:xfrm>
        </p:spPr>
        <p:txBody>
          <a:bodyPr>
            <a:normAutofit/>
          </a:bodyPr>
          <a:lstStyle/>
          <a:p>
            <a:r>
              <a:rPr lang="nl-NL"/>
              <a:t>Verplichte profieldeel vakken voor het examen</a:t>
            </a:r>
          </a:p>
        </p:txBody>
      </p:sp>
      <p:sp>
        <p:nvSpPr>
          <p:cNvPr id="3" name="Tijdelijke aanduiding voor inhoud 2">
            <a:extLst>
              <a:ext uri="{FF2B5EF4-FFF2-40B4-BE49-F238E27FC236}">
                <a16:creationId xmlns:a16="http://schemas.microsoft.com/office/drawing/2014/main" id="{4E69B7CA-2BA9-4C4E-1FB0-7F18B2134064}"/>
              </a:ext>
            </a:extLst>
          </p:cNvPr>
          <p:cNvSpPr>
            <a:spLocks noGrp="1"/>
          </p:cNvSpPr>
          <p:nvPr>
            <p:ph idx="1"/>
          </p:nvPr>
        </p:nvSpPr>
        <p:spPr/>
        <p:txBody>
          <a:bodyPr/>
          <a:lstStyle/>
          <a:p>
            <a:pPr algn="l"/>
            <a:r>
              <a:rPr lang="nl-NL" b="1" i="0" dirty="0">
                <a:solidFill>
                  <a:srgbClr val="484848"/>
                </a:solidFill>
                <a:effectLst/>
                <a:latin typeface="myriad"/>
              </a:rPr>
              <a:t>Leerlingen op het vmbo-tl kiezen voor één van</a:t>
            </a:r>
            <a:r>
              <a:rPr lang="nl-NL" b="1" dirty="0">
                <a:solidFill>
                  <a:srgbClr val="484848"/>
                </a:solidFill>
                <a:latin typeface="myriad"/>
              </a:rPr>
              <a:t> de</a:t>
            </a:r>
            <a:r>
              <a:rPr lang="nl-NL" b="1" i="0" dirty="0">
                <a:solidFill>
                  <a:srgbClr val="484848"/>
                </a:solidFill>
                <a:effectLst/>
                <a:latin typeface="myriad"/>
              </a:rPr>
              <a:t> vier profielen</a:t>
            </a:r>
          </a:p>
          <a:p>
            <a:pPr marL="0" indent="0" algn="l">
              <a:buNone/>
            </a:pPr>
            <a:endParaRPr lang="nl-NL" b="1" i="0" dirty="0">
              <a:solidFill>
                <a:srgbClr val="484848"/>
              </a:solidFill>
              <a:effectLst/>
              <a:latin typeface="myriad"/>
            </a:endParaRPr>
          </a:p>
          <a:p>
            <a:pPr marL="0" indent="0" algn="l">
              <a:buNone/>
            </a:pPr>
            <a:r>
              <a:rPr lang="nl-NL" b="1" i="0" dirty="0">
                <a:solidFill>
                  <a:srgbClr val="444444"/>
                </a:solidFill>
                <a:effectLst/>
                <a:latin typeface="myriad"/>
              </a:rPr>
              <a:t>Economie</a:t>
            </a:r>
            <a:r>
              <a:rPr lang="nl-NL" b="0" i="0" dirty="0">
                <a:solidFill>
                  <a:srgbClr val="444444"/>
                </a:solidFill>
                <a:effectLst/>
                <a:latin typeface="myriad"/>
              </a:rPr>
              <a:t>: economie en een keuze uit: </a:t>
            </a:r>
            <a:r>
              <a:rPr lang="nl-NL" dirty="0">
                <a:solidFill>
                  <a:srgbClr val="444444"/>
                </a:solidFill>
                <a:latin typeface="myriad"/>
              </a:rPr>
              <a:t>D</a:t>
            </a:r>
            <a:r>
              <a:rPr lang="nl-NL" b="0" i="0" dirty="0">
                <a:solidFill>
                  <a:srgbClr val="444444"/>
                </a:solidFill>
                <a:effectLst/>
                <a:latin typeface="myriad"/>
              </a:rPr>
              <a:t>uits of wiskunde.</a:t>
            </a:r>
          </a:p>
          <a:p>
            <a:pPr marL="0" indent="0">
              <a:buNone/>
            </a:pPr>
            <a:r>
              <a:rPr lang="nl-NL" b="1" i="0" dirty="0">
                <a:solidFill>
                  <a:srgbClr val="444444"/>
                </a:solidFill>
                <a:effectLst/>
                <a:latin typeface="myriad"/>
              </a:rPr>
              <a:t>Zorg &amp; Welzijn</a:t>
            </a:r>
            <a:r>
              <a:rPr lang="nl-NL" b="0" i="0" dirty="0">
                <a:solidFill>
                  <a:srgbClr val="444444"/>
                </a:solidFill>
                <a:effectLst/>
                <a:latin typeface="myriad"/>
              </a:rPr>
              <a:t>: biologie en een keuze uit: wiskunde, aardrijkskunde, geschiedenis </a:t>
            </a:r>
          </a:p>
          <a:p>
            <a:pPr marL="0" indent="0">
              <a:buNone/>
            </a:pPr>
            <a:r>
              <a:rPr lang="nl-NL" b="1" i="0" dirty="0">
                <a:solidFill>
                  <a:srgbClr val="444444"/>
                </a:solidFill>
                <a:effectLst/>
                <a:latin typeface="myriad"/>
              </a:rPr>
              <a:t>Techniek</a:t>
            </a:r>
            <a:r>
              <a:rPr lang="nl-NL" b="0" i="0" dirty="0">
                <a:solidFill>
                  <a:srgbClr val="444444"/>
                </a:solidFill>
                <a:effectLst/>
                <a:latin typeface="myriad"/>
              </a:rPr>
              <a:t>: wiskunde en natuurkunde</a:t>
            </a:r>
          </a:p>
          <a:p>
            <a:pPr marL="0" indent="0" algn="l">
              <a:buNone/>
            </a:pPr>
            <a:r>
              <a:rPr lang="nl-NL" b="1" i="0" dirty="0">
                <a:solidFill>
                  <a:srgbClr val="444444"/>
                </a:solidFill>
                <a:effectLst/>
                <a:latin typeface="myriad"/>
              </a:rPr>
              <a:t>Landbouw</a:t>
            </a:r>
            <a:r>
              <a:rPr lang="nl-NL" b="0" i="0" dirty="0">
                <a:solidFill>
                  <a:srgbClr val="444444"/>
                </a:solidFill>
                <a:effectLst/>
                <a:latin typeface="myriad"/>
              </a:rPr>
              <a:t>: wiskunde en een keuze uit: natuurkunde of biologie.</a:t>
            </a:r>
          </a:p>
          <a:p>
            <a:endParaRPr lang="nl-NL" dirty="0"/>
          </a:p>
        </p:txBody>
      </p:sp>
    </p:spTree>
    <p:extLst>
      <p:ext uri="{BB962C8B-B14F-4D97-AF65-F5344CB8AC3E}">
        <p14:creationId xmlns:p14="http://schemas.microsoft.com/office/powerpoint/2010/main" val="350994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200"/>
              <a:t>Havo</a:t>
            </a:r>
          </a:p>
        </p:txBody>
      </p:sp>
      <p:sp>
        <p:nvSpPr>
          <p:cNvPr id="3" name="Tijdelijke aanduiding voor inhoud 2"/>
          <p:cNvSpPr>
            <a:spLocks noGrp="1"/>
          </p:cNvSpPr>
          <p:nvPr>
            <p:ph idx="1"/>
          </p:nvPr>
        </p:nvSpPr>
        <p:spPr>
          <a:xfrm>
            <a:off x="677334" y="1614311"/>
            <a:ext cx="6547555" cy="4427051"/>
          </a:xfrm>
        </p:spPr>
        <p:txBody>
          <a:bodyPr>
            <a:normAutofit/>
          </a:bodyPr>
          <a:lstStyle/>
          <a:p>
            <a:pPr marL="0" indent="0" eaLnBrk="1" hangingPunct="1">
              <a:buNone/>
            </a:pPr>
            <a:r>
              <a:rPr lang="nl-NL" altLang="nl-NL" sz="1800"/>
              <a:t>Drempelloos met een examenpakket bestaande uit 7 vakken. Denk hierbij aan LO2, Textiel of een ander extra vak.</a:t>
            </a:r>
          </a:p>
          <a:p>
            <a:pPr marL="0" indent="0" eaLnBrk="1" hangingPunct="1">
              <a:buNone/>
            </a:pPr>
            <a:endParaRPr lang="nl-NL" altLang="nl-NL"/>
          </a:p>
          <a:p>
            <a:pPr marL="0" indent="0" eaLnBrk="1" hangingPunct="1">
              <a:buNone/>
            </a:pPr>
            <a:r>
              <a:rPr lang="nl-NL" altLang="nl-NL"/>
              <a:t>Bij examenpakket met 6 vakken geldt:</a:t>
            </a:r>
            <a:endParaRPr lang="nl-NL" altLang="nl-NL" sz="1800"/>
          </a:p>
          <a:p>
            <a:pPr eaLnBrk="1" hangingPunct="1"/>
            <a:r>
              <a:rPr lang="nl-NL" altLang="nl-NL" sz="1800"/>
              <a:t>Gemiddeld 6,8 over alle vakken</a:t>
            </a:r>
          </a:p>
          <a:p>
            <a:pPr eaLnBrk="1" hangingPunct="1"/>
            <a:r>
              <a:rPr lang="nl-NL" altLang="nl-NL" sz="1800"/>
              <a:t>6,0 voor </a:t>
            </a:r>
            <a:r>
              <a:rPr lang="nl-NL" altLang="nl-NL"/>
              <a:t>Nederlands, Engels én wiskunde</a:t>
            </a:r>
            <a:endParaRPr lang="nl-NL" altLang="nl-NL" sz="1800"/>
          </a:p>
          <a:p>
            <a:pPr eaLnBrk="1" hangingPunct="1"/>
            <a:r>
              <a:rPr lang="nl-NL" altLang="nl-NL" sz="1800"/>
              <a:t>Afspraak met Eerste Christelijk Lyceum in Haarlem over gegarandeerde plaatsing mits aan de eisen is voldaan. Wij dringen er sterk op aan om voor het ECL te kiezen omdat op andere scholen vaak geen plek is. Hiermee vervalt de voorrangsregeling. </a:t>
            </a:r>
          </a:p>
        </p:txBody>
      </p:sp>
      <p:pic>
        <p:nvPicPr>
          <p:cNvPr id="7" name="Afbeelding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035499" y="5812693"/>
            <a:ext cx="1462886" cy="732692"/>
          </a:xfrm>
          <a:prstGeom prst="rect">
            <a:avLst/>
          </a:prstGeom>
        </p:spPr>
      </p:pic>
      <p:pic>
        <p:nvPicPr>
          <p:cNvPr id="8" name="Picture 7" descr="Unknown-4.png"/>
          <p:cNvPicPr>
            <a:picLocks noChangeAspect="1"/>
          </p:cNvPicPr>
          <p:nvPr/>
        </p:nvPicPr>
        <p:blipFill rotWithShape="1">
          <a:blip r:embed="rId4">
            <a:extLst>
              <a:ext uri="{28A0092B-C50C-407E-A947-70E740481C1C}">
                <a14:useLocalDpi xmlns:a14="http://schemas.microsoft.com/office/drawing/2010/main" val="0"/>
              </a:ext>
            </a:extLst>
          </a:blip>
          <a:srcRect l="9849" t="75854" r="-9849" b="-2224"/>
          <a:stretch/>
        </p:blipFill>
        <p:spPr>
          <a:xfrm>
            <a:off x="0" y="6066692"/>
            <a:ext cx="12299462" cy="2432536"/>
          </a:xfrm>
          <a:prstGeom prst="rect">
            <a:avLst/>
          </a:prstGeom>
        </p:spPr>
      </p:pic>
    </p:spTree>
    <p:extLst>
      <p:ext uri="{BB962C8B-B14F-4D97-AF65-F5344CB8AC3E}">
        <p14:creationId xmlns:p14="http://schemas.microsoft.com/office/powerpoint/2010/main" val="2934629581"/>
      </p:ext>
    </p:extLst>
  </p:cSld>
  <p:clrMapOvr>
    <a:masterClrMapping/>
  </p:clrMapOvr>
  <mc:AlternateContent xmlns:mc="http://schemas.openxmlformats.org/markup-compatibility/2006" xmlns:p14="http://schemas.microsoft.com/office/powerpoint/2010/main">
    <mc:Choice Requires="p14">
      <p:transition spd="slow" p14:dur="2000" advTm="36304"/>
    </mc:Choice>
    <mc:Fallback xmlns="">
      <p:transition spd="slow" advTm="363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507D0-CD74-48FD-A24E-995E7B37205C}"/>
              </a:ext>
            </a:extLst>
          </p:cNvPr>
          <p:cNvSpPr>
            <a:spLocks noGrp="1"/>
          </p:cNvSpPr>
          <p:nvPr>
            <p:ph type="title"/>
          </p:nvPr>
        </p:nvSpPr>
        <p:spPr>
          <a:xfrm>
            <a:off x="677334" y="609600"/>
            <a:ext cx="8596668" cy="602512"/>
          </a:xfrm>
        </p:spPr>
        <p:txBody>
          <a:bodyPr>
            <a:normAutofit fontScale="90000"/>
          </a:bodyPr>
          <a:lstStyle/>
          <a:p>
            <a:r>
              <a:rPr lang="nl-NL"/>
              <a:t>HAVO pakket eisen, 7 vakken, ECL</a:t>
            </a:r>
          </a:p>
        </p:txBody>
      </p:sp>
      <p:sp>
        <p:nvSpPr>
          <p:cNvPr id="3" name="Tijdelijke aanduiding voor inhoud 2">
            <a:extLst>
              <a:ext uri="{FF2B5EF4-FFF2-40B4-BE49-F238E27FC236}">
                <a16:creationId xmlns:a16="http://schemas.microsoft.com/office/drawing/2014/main" id="{79E7B632-8091-4E87-BBA9-337A9623A61E}"/>
              </a:ext>
            </a:extLst>
          </p:cNvPr>
          <p:cNvSpPr>
            <a:spLocks noGrp="1"/>
          </p:cNvSpPr>
          <p:nvPr>
            <p:ph sz="half" idx="1"/>
          </p:nvPr>
        </p:nvSpPr>
        <p:spPr>
          <a:xfrm>
            <a:off x="563033" y="1727927"/>
            <a:ext cx="4412635" cy="5281155"/>
          </a:xfrm>
        </p:spPr>
        <p:txBody>
          <a:bodyPr>
            <a:normAutofit fontScale="92500" lnSpcReduction="20000"/>
          </a:bodyPr>
          <a:lstStyle/>
          <a:p>
            <a:r>
              <a:rPr lang="nl-NL" sz="2000" b="1"/>
              <a:t>Cultuur en Maatschappij</a:t>
            </a:r>
          </a:p>
          <a:p>
            <a:pPr marL="0" indent="0">
              <a:buNone/>
            </a:pPr>
            <a:r>
              <a:rPr lang="nl-NL"/>
              <a:t>Verplicht: </a:t>
            </a:r>
            <a:r>
              <a:rPr lang="nl-NL">
                <a:highlight>
                  <a:srgbClr val="FFFF00"/>
                </a:highlight>
              </a:rPr>
              <a:t>Duits en geschiedenis</a:t>
            </a:r>
          </a:p>
          <a:p>
            <a:pPr marL="0" indent="0">
              <a:buNone/>
            </a:pPr>
            <a:r>
              <a:rPr lang="nl-NL"/>
              <a:t>Plus kiezen tussen: aardrijkskunde of economie</a:t>
            </a:r>
          </a:p>
          <a:p>
            <a:pPr marL="0" indent="0">
              <a:buNone/>
            </a:pPr>
            <a:r>
              <a:rPr lang="nl-NL"/>
              <a:t>En daarbij kiezen tussen: kunstbeelden of kunst en muziek</a:t>
            </a:r>
          </a:p>
          <a:p>
            <a:pPr marL="0" indent="0">
              <a:buNone/>
            </a:pPr>
            <a:r>
              <a:rPr lang="nl-NL"/>
              <a:t>* Plus bij elk profiel nog een vrij keuzevak</a:t>
            </a:r>
          </a:p>
          <a:p>
            <a:pPr marL="0" indent="0">
              <a:buNone/>
            </a:pPr>
            <a:endParaRPr lang="nl-NL"/>
          </a:p>
          <a:p>
            <a:pPr marL="0" indent="0">
              <a:buNone/>
            </a:pPr>
            <a:endParaRPr lang="nl-NL"/>
          </a:p>
          <a:p>
            <a:r>
              <a:rPr lang="nl-NL" sz="2000" b="1"/>
              <a:t>Natuur en Gezondheid</a:t>
            </a:r>
          </a:p>
          <a:p>
            <a:pPr marL="0" indent="0">
              <a:buNone/>
            </a:pPr>
            <a:r>
              <a:rPr lang="nl-NL"/>
              <a:t>Verplicht: </a:t>
            </a:r>
            <a:r>
              <a:rPr lang="nl-NL">
                <a:highlight>
                  <a:srgbClr val="FFFF00"/>
                </a:highlight>
              </a:rPr>
              <a:t>wiskunde A, biologie en scheikunde</a:t>
            </a:r>
          </a:p>
          <a:p>
            <a:pPr marL="0" indent="0">
              <a:buNone/>
            </a:pPr>
            <a:r>
              <a:rPr lang="nl-NL"/>
              <a:t>Plus kiezen uit natuurkunde, aardrijkskunde of </a:t>
            </a:r>
            <a:r>
              <a:rPr lang="nl-NL" err="1"/>
              <a:t>Nlent</a:t>
            </a:r>
            <a:r>
              <a:rPr lang="nl-NL"/>
              <a:t> (Natuur, Leven en Techniek)</a:t>
            </a:r>
          </a:p>
          <a:p>
            <a:pPr marL="0" indent="0">
              <a:buNone/>
            </a:pPr>
            <a:endParaRPr lang="nl-NL"/>
          </a:p>
          <a:p>
            <a:pPr marL="0" indent="0">
              <a:buNone/>
            </a:pPr>
            <a:r>
              <a:rPr lang="nl-NL"/>
              <a:t>* Plus bij elk profiel nog een vrij keuzevak</a:t>
            </a:r>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p:txBody>
      </p:sp>
      <p:sp>
        <p:nvSpPr>
          <p:cNvPr id="4" name="Tijdelijke aanduiding voor inhoud 3">
            <a:extLst>
              <a:ext uri="{FF2B5EF4-FFF2-40B4-BE49-F238E27FC236}">
                <a16:creationId xmlns:a16="http://schemas.microsoft.com/office/drawing/2014/main" id="{0818C97A-F44E-4705-9D7F-2AC6CAA60133}"/>
              </a:ext>
            </a:extLst>
          </p:cNvPr>
          <p:cNvSpPr>
            <a:spLocks noGrp="1"/>
          </p:cNvSpPr>
          <p:nvPr>
            <p:ph sz="half" idx="2"/>
          </p:nvPr>
        </p:nvSpPr>
        <p:spPr>
          <a:xfrm>
            <a:off x="5300984" y="1727927"/>
            <a:ext cx="4649453" cy="5281155"/>
          </a:xfrm>
        </p:spPr>
        <p:txBody>
          <a:bodyPr>
            <a:normAutofit fontScale="92500" lnSpcReduction="20000"/>
          </a:bodyPr>
          <a:lstStyle/>
          <a:p>
            <a:r>
              <a:rPr lang="nl-NL" sz="2000" b="1"/>
              <a:t>Economie en Maatschappij</a:t>
            </a:r>
          </a:p>
          <a:p>
            <a:pPr marL="0" indent="0">
              <a:buNone/>
            </a:pPr>
            <a:r>
              <a:rPr lang="nl-NL"/>
              <a:t>Verplicht: </a:t>
            </a:r>
            <a:r>
              <a:rPr lang="nl-NL">
                <a:highlight>
                  <a:srgbClr val="FFFF00"/>
                </a:highlight>
              </a:rPr>
              <a:t>wiskunde A, economie en geschiedenis</a:t>
            </a:r>
          </a:p>
          <a:p>
            <a:pPr marL="0" indent="0">
              <a:buNone/>
            </a:pPr>
            <a:r>
              <a:rPr lang="nl-NL"/>
              <a:t>+ kiezen tussen: aardrijkskunde of bedrijfskunde</a:t>
            </a:r>
          </a:p>
          <a:p>
            <a:pPr marL="0" indent="0">
              <a:buNone/>
            </a:pPr>
            <a:r>
              <a:rPr lang="nl-NL"/>
              <a:t>* Plus bij elk profiel nog een vrij keuzevak</a:t>
            </a:r>
          </a:p>
          <a:p>
            <a:pPr marL="0" indent="0">
              <a:buNone/>
            </a:pPr>
            <a:endParaRPr lang="nl-NL"/>
          </a:p>
          <a:p>
            <a:pPr marL="0" indent="0">
              <a:buNone/>
            </a:pPr>
            <a:endParaRPr lang="nl-NL"/>
          </a:p>
          <a:p>
            <a:pPr marL="0" indent="0">
              <a:buNone/>
            </a:pPr>
            <a:endParaRPr lang="nl-NL"/>
          </a:p>
          <a:p>
            <a:r>
              <a:rPr lang="nl-NL" sz="2200" b="1"/>
              <a:t>Natuur en Techniek</a:t>
            </a:r>
          </a:p>
          <a:p>
            <a:pPr marL="0" indent="0">
              <a:buNone/>
            </a:pPr>
            <a:r>
              <a:rPr lang="nl-NL"/>
              <a:t>Verplicht: </a:t>
            </a:r>
            <a:r>
              <a:rPr lang="nl-NL">
                <a:highlight>
                  <a:srgbClr val="FFFF00"/>
                </a:highlight>
              </a:rPr>
              <a:t>wiskunde B (bijles in klas 4), natuurkunde en scheikunde</a:t>
            </a:r>
          </a:p>
          <a:p>
            <a:pPr marL="0" indent="0">
              <a:buNone/>
            </a:pPr>
            <a:r>
              <a:rPr lang="nl-NL"/>
              <a:t>Plus kiezen tussen: biologie of NLT (Natuur, Leven en Techniek)</a:t>
            </a:r>
          </a:p>
          <a:p>
            <a:pPr marL="0" indent="0">
              <a:buNone/>
            </a:pPr>
            <a:endParaRPr lang="nl-NL"/>
          </a:p>
          <a:p>
            <a:pPr marL="0" indent="0">
              <a:buNone/>
            </a:pPr>
            <a:r>
              <a:rPr lang="nl-NL"/>
              <a:t>* Plus bij elk profiel nog een vrij keuzevak</a:t>
            </a:r>
          </a:p>
          <a:p>
            <a:pPr marL="0" indent="0">
              <a:buNone/>
            </a:pPr>
            <a:endParaRPr lang="nl-NL"/>
          </a:p>
          <a:p>
            <a:pPr marL="0" indent="0">
              <a:buNone/>
            </a:pPr>
            <a:r>
              <a:rPr lang="nl-NL"/>
              <a:t> </a:t>
            </a:r>
          </a:p>
        </p:txBody>
      </p:sp>
    </p:spTree>
    <p:extLst>
      <p:ext uri="{BB962C8B-B14F-4D97-AF65-F5344CB8AC3E}">
        <p14:creationId xmlns:p14="http://schemas.microsoft.com/office/powerpoint/2010/main" val="3823517178"/>
      </p:ext>
    </p:extLst>
  </p:cSld>
  <p:clrMapOvr>
    <a:masterClrMapping/>
  </p:clrMapOvr>
  <mc:AlternateContent xmlns:mc="http://schemas.openxmlformats.org/markup-compatibility/2006" xmlns:p14="http://schemas.microsoft.com/office/powerpoint/2010/main">
    <mc:Choice Requires="p14">
      <p:transition spd="slow" p14:dur="2000" advTm="17090"/>
    </mc:Choice>
    <mc:Fallback xmlns="">
      <p:transition spd="slow" advTm="170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5688A-1772-47A3-8CC2-846CE935D040}"/>
              </a:ext>
            </a:extLst>
          </p:cNvPr>
          <p:cNvSpPr>
            <a:spLocks noGrp="1"/>
          </p:cNvSpPr>
          <p:nvPr>
            <p:ph type="title"/>
          </p:nvPr>
        </p:nvSpPr>
        <p:spPr>
          <a:xfrm>
            <a:off x="677334" y="609600"/>
            <a:ext cx="8596668" cy="1320800"/>
          </a:xfrm>
        </p:spPr>
        <p:txBody>
          <a:bodyPr>
            <a:normAutofit/>
          </a:bodyPr>
          <a:lstStyle/>
          <a:p>
            <a:r>
              <a:rPr lang="nl-NL" b="1"/>
              <a:t>Profielen</a:t>
            </a:r>
            <a:endParaRPr lang="nl-NL"/>
          </a:p>
        </p:txBody>
      </p:sp>
      <p:pic>
        <p:nvPicPr>
          <p:cNvPr id="5" name="Afbeelding 3">
            <a:extLst>
              <a:ext uri="{FF2B5EF4-FFF2-40B4-BE49-F238E27FC236}">
                <a16:creationId xmlns:a16="http://schemas.microsoft.com/office/drawing/2014/main" id="{3E53684D-903B-4B6A-B161-5B7A82ECF218}"/>
              </a:ext>
            </a:extLst>
          </p:cNvPr>
          <p:cNvPicPr>
            <a:picLocks noChangeAspect="1"/>
          </p:cNvPicPr>
          <p:nvPr/>
        </p:nvPicPr>
        <p:blipFill rotWithShape="1">
          <a:blip r:embed="rId2">
            <a:extLst>
              <a:ext uri="{28A0092B-C50C-407E-A947-70E740481C1C}">
                <a14:useLocalDpi xmlns:a14="http://schemas.microsoft.com/office/drawing/2010/main" val="0"/>
              </a:ext>
            </a:extLst>
          </a:blip>
          <a:srcRect l="5477" r="5512" b="7"/>
          <a:stretch/>
        </p:blipFill>
        <p:spPr bwMode="auto">
          <a:xfrm>
            <a:off x="671646" y="2158073"/>
            <a:ext cx="2601968" cy="1826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
            <a:extLst>
              <a:ext uri="{FF2B5EF4-FFF2-40B4-BE49-F238E27FC236}">
                <a16:creationId xmlns:a16="http://schemas.microsoft.com/office/drawing/2014/main" id="{65F98B96-A2BE-4966-B9E7-8C02C6AF9FD1}"/>
              </a:ext>
            </a:extLst>
          </p:cNvPr>
          <p:cNvPicPr>
            <a:picLocks noChangeAspect="1"/>
          </p:cNvPicPr>
          <p:nvPr/>
        </p:nvPicPr>
        <p:blipFill rotWithShape="1">
          <a:blip r:embed="rId3">
            <a:extLst>
              <a:ext uri="{28A0092B-C50C-407E-A947-70E740481C1C}">
                <a14:useLocalDpi xmlns:a14="http://schemas.microsoft.com/office/drawing/2010/main" val="0"/>
              </a:ext>
            </a:extLst>
          </a:blip>
          <a:srcRect l="7114" r="11924"/>
          <a:stretch/>
        </p:blipFill>
        <p:spPr bwMode="auto">
          <a:xfrm>
            <a:off x="3479643" y="2159331"/>
            <a:ext cx="2616049" cy="18256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a:extLst>
              <a:ext uri="{FF2B5EF4-FFF2-40B4-BE49-F238E27FC236}">
                <a16:creationId xmlns:a16="http://schemas.microsoft.com/office/drawing/2014/main" id="{8114FD74-B392-4C9D-BC12-7C87C275973B}"/>
              </a:ext>
            </a:extLst>
          </p:cNvPr>
          <p:cNvPicPr>
            <a:picLocks noChangeAspect="1"/>
          </p:cNvPicPr>
          <p:nvPr/>
        </p:nvPicPr>
        <p:blipFill rotWithShape="1">
          <a:blip r:embed="rId4">
            <a:extLst>
              <a:ext uri="{28A0092B-C50C-407E-A947-70E740481C1C}">
                <a14:useLocalDpi xmlns:a14="http://schemas.microsoft.com/office/drawing/2010/main" val="0"/>
              </a:ext>
            </a:extLst>
          </a:blip>
          <a:srcRect t="11955" r="-8" b="9124"/>
          <a:stretch/>
        </p:blipFill>
        <p:spPr bwMode="auto">
          <a:xfrm>
            <a:off x="671645" y="4213553"/>
            <a:ext cx="2579397" cy="1826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a:extLst>
              <a:ext uri="{FF2B5EF4-FFF2-40B4-BE49-F238E27FC236}">
                <a16:creationId xmlns:a16="http://schemas.microsoft.com/office/drawing/2014/main" id="{F1C8A563-86FF-4146-ADB7-49C3588F7910}"/>
              </a:ext>
            </a:extLst>
          </p:cNvPr>
          <p:cNvPicPr>
            <a:picLocks noChangeAspect="1"/>
          </p:cNvPicPr>
          <p:nvPr/>
        </p:nvPicPr>
        <p:blipFill rotWithShape="1">
          <a:blip r:embed="rId5">
            <a:extLst>
              <a:ext uri="{28A0092B-C50C-407E-A947-70E740481C1C}">
                <a14:useLocalDpi xmlns:a14="http://schemas.microsoft.com/office/drawing/2010/main" val="0"/>
              </a:ext>
            </a:extLst>
          </a:blip>
          <a:srcRect l="9081" r="23930" b="3"/>
          <a:stretch/>
        </p:blipFill>
        <p:spPr bwMode="auto">
          <a:xfrm>
            <a:off x="3478362" y="4215275"/>
            <a:ext cx="2616049" cy="18256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CA2BE471-5675-467E-AE68-6A54C49E3849}"/>
              </a:ext>
            </a:extLst>
          </p:cNvPr>
          <p:cNvSpPr>
            <a:spLocks noGrp="1"/>
          </p:cNvSpPr>
          <p:nvPr>
            <p:ph idx="1"/>
          </p:nvPr>
        </p:nvSpPr>
        <p:spPr>
          <a:xfrm>
            <a:off x="6325880" y="2160589"/>
            <a:ext cx="3407667" cy="3880773"/>
          </a:xfrm>
        </p:spPr>
        <p:txBody>
          <a:bodyPr>
            <a:normAutofit/>
          </a:bodyPr>
          <a:lstStyle/>
          <a:p>
            <a:r>
              <a:rPr lang="en-US" err="1"/>
              <a:t>Economie</a:t>
            </a:r>
            <a:endParaRPr lang="en-US"/>
          </a:p>
          <a:p>
            <a:r>
              <a:rPr lang="en-US"/>
              <a:t>Zorg </a:t>
            </a:r>
            <a:r>
              <a:rPr lang="en-US" err="1"/>
              <a:t>en</a:t>
            </a:r>
            <a:r>
              <a:rPr lang="en-US"/>
              <a:t> </a:t>
            </a:r>
            <a:r>
              <a:rPr lang="en-US" err="1"/>
              <a:t>welzijn</a:t>
            </a:r>
            <a:endParaRPr lang="en-US"/>
          </a:p>
          <a:p>
            <a:r>
              <a:rPr lang="en-US" err="1"/>
              <a:t>Techniek</a:t>
            </a:r>
            <a:r>
              <a:rPr lang="en-US"/>
              <a:t> </a:t>
            </a:r>
            <a:r>
              <a:rPr lang="en-US" err="1"/>
              <a:t>en</a:t>
            </a:r>
            <a:r>
              <a:rPr lang="en-US"/>
              <a:t> </a:t>
            </a:r>
            <a:r>
              <a:rPr lang="en-US" err="1"/>
              <a:t>Technologie</a:t>
            </a:r>
            <a:endParaRPr lang="en-US"/>
          </a:p>
          <a:p>
            <a:r>
              <a:rPr lang="en-US" err="1"/>
              <a:t>Landbouw</a:t>
            </a:r>
            <a:r>
              <a:rPr lang="en-US"/>
              <a:t>/Groen</a:t>
            </a:r>
          </a:p>
        </p:txBody>
      </p:sp>
    </p:spTree>
    <p:extLst>
      <p:ext uri="{BB962C8B-B14F-4D97-AF65-F5344CB8AC3E}">
        <p14:creationId xmlns:p14="http://schemas.microsoft.com/office/powerpoint/2010/main" val="937925257"/>
      </p:ext>
    </p:extLst>
  </p:cSld>
  <p:clrMapOvr>
    <a:masterClrMapping/>
  </p:clrMapOvr>
  <mc:AlternateContent xmlns:mc="http://schemas.openxmlformats.org/markup-compatibility/2006" xmlns:p14="http://schemas.microsoft.com/office/powerpoint/2010/main">
    <mc:Choice Requires="p14">
      <p:transition spd="slow" p14:dur="2000" advTm="10093"/>
    </mc:Choice>
    <mc:Fallback xmlns="">
      <p:transition spd="slow" advTm="100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97947-E938-4201-B021-1C74CB341102}"/>
              </a:ext>
            </a:extLst>
          </p:cNvPr>
          <p:cNvSpPr>
            <a:spLocks noGrp="1"/>
          </p:cNvSpPr>
          <p:nvPr>
            <p:ph type="title"/>
          </p:nvPr>
        </p:nvSpPr>
        <p:spPr>
          <a:xfrm>
            <a:off x="4159225" y="609600"/>
            <a:ext cx="5114776" cy="1320800"/>
          </a:xfrm>
        </p:spPr>
        <p:txBody>
          <a:bodyPr>
            <a:normAutofit/>
          </a:bodyPr>
          <a:lstStyle/>
          <a:p>
            <a:r>
              <a:rPr lang="nl-NL"/>
              <a:t>Economie</a:t>
            </a:r>
          </a:p>
        </p:txBody>
      </p:sp>
      <p:pic>
        <p:nvPicPr>
          <p:cNvPr id="1030" name="Picture 6" descr="Een duurzaam kantoor met de juiste verlichting">
            <a:extLst>
              <a:ext uri="{FF2B5EF4-FFF2-40B4-BE49-F238E27FC236}">
                <a16:creationId xmlns:a16="http://schemas.microsoft.com/office/drawing/2014/main" id="{5A500079-F104-4894-897C-D4F41F06182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207" r="4" b="581"/>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KLM Careers">
            <a:extLst>
              <a:ext uri="{FF2B5EF4-FFF2-40B4-BE49-F238E27FC236}">
                <a16:creationId xmlns:a16="http://schemas.microsoft.com/office/drawing/2014/main" id="{D7B4B3AB-BD1C-4533-81AD-CB1664E14F5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2934" r="24835" b="2"/>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ogere Hotelschool Bachelor voltijd | NHL Stenden">
            <a:extLst>
              <a:ext uri="{FF2B5EF4-FFF2-40B4-BE49-F238E27FC236}">
                <a16:creationId xmlns:a16="http://schemas.microsoft.com/office/drawing/2014/main" id="{5098AA4E-CF42-4D3F-ADE2-2A918640F3A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3030" r="13781" b="2"/>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95E830F-59F4-4FA6-BE0B-14A6F72DA532}"/>
              </a:ext>
            </a:extLst>
          </p:cNvPr>
          <p:cNvSpPr>
            <a:spLocks noGrp="1"/>
          </p:cNvSpPr>
          <p:nvPr>
            <p:ph idx="1"/>
          </p:nvPr>
        </p:nvSpPr>
        <p:spPr>
          <a:xfrm>
            <a:off x="4159225" y="1584251"/>
            <a:ext cx="5802922" cy="4457111"/>
          </a:xfrm>
        </p:spPr>
        <p:txBody>
          <a:bodyPr vert="horz" lIns="91440" tIns="45720" rIns="91440" bIns="45720" rtlCol="0" anchor="t">
            <a:normAutofit/>
          </a:bodyPr>
          <a:lstStyle/>
          <a:p>
            <a:pPr>
              <a:lnSpc>
                <a:spcPct val="90000"/>
              </a:lnSpc>
            </a:pPr>
            <a:r>
              <a:rPr lang="nl-NL"/>
              <a:t>Handel en verkoop (eigen zaak, grote bedrijven)</a:t>
            </a:r>
          </a:p>
          <a:p>
            <a:pPr>
              <a:lnSpc>
                <a:spcPct val="90000"/>
              </a:lnSpc>
            </a:pPr>
            <a:r>
              <a:rPr lang="nl-NL"/>
              <a:t>Administratie (voor een bedrijf, ook geld beheren)</a:t>
            </a:r>
          </a:p>
          <a:p>
            <a:pPr>
              <a:lnSpc>
                <a:spcPct val="90000"/>
              </a:lnSpc>
            </a:pPr>
            <a:r>
              <a:rPr lang="nl-NL"/>
              <a:t>Juridisch, accountant of secretaresse</a:t>
            </a:r>
          </a:p>
          <a:p>
            <a:pPr>
              <a:lnSpc>
                <a:spcPct val="90000"/>
              </a:lnSpc>
            </a:pPr>
            <a:r>
              <a:rPr lang="nl-NL"/>
              <a:t>Toerisme en recreatie (luchtvaart)</a:t>
            </a:r>
          </a:p>
          <a:p>
            <a:pPr>
              <a:lnSpc>
                <a:spcPct val="90000"/>
              </a:lnSpc>
            </a:pPr>
            <a:r>
              <a:rPr lang="nl-NL"/>
              <a:t>Orde en veiligheid (marechaussee, politie, handhaving en beveiliging)</a:t>
            </a:r>
          </a:p>
          <a:p>
            <a:pPr>
              <a:lnSpc>
                <a:spcPct val="90000"/>
              </a:lnSpc>
            </a:pPr>
            <a:r>
              <a:rPr lang="nl-NL"/>
              <a:t>Horeca en facility (evenementen organiseren, eigen </a:t>
            </a:r>
            <a:r>
              <a:rPr lang="nl-NL" err="1"/>
              <a:t>cafe</a:t>
            </a:r>
            <a:r>
              <a:rPr lang="nl-NL"/>
              <a:t>/restaurant, hotelschool)</a:t>
            </a:r>
          </a:p>
          <a:p>
            <a:pPr>
              <a:lnSpc>
                <a:spcPct val="90000"/>
              </a:lnSpc>
            </a:pPr>
            <a:r>
              <a:rPr lang="nl-NL"/>
              <a:t>Marketing en media (reclame, apps maken, Games, verkoop)</a:t>
            </a:r>
          </a:p>
          <a:p>
            <a:pPr>
              <a:lnSpc>
                <a:spcPct val="90000"/>
              </a:lnSpc>
            </a:pPr>
            <a:endParaRPr lang="nl-NL" sz="1500"/>
          </a:p>
        </p:txBody>
      </p:sp>
    </p:spTree>
    <p:extLst>
      <p:ext uri="{BB962C8B-B14F-4D97-AF65-F5344CB8AC3E}">
        <p14:creationId xmlns:p14="http://schemas.microsoft.com/office/powerpoint/2010/main" val="1152009531"/>
      </p:ext>
    </p:extLst>
  </p:cSld>
  <p:clrMapOvr>
    <a:masterClrMapping/>
  </p:clrMapOvr>
  <mc:AlternateContent xmlns:mc="http://schemas.openxmlformats.org/markup-compatibility/2006" xmlns:p14="http://schemas.microsoft.com/office/powerpoint/2010/main">
    <mc:Choice Requires="p14">
      <p:transition spd="slow" p14:dur="2000" advTm="16969"/>
    </mc:Choice>
    <mc:Fallback xmlns="">
      <p:transition spd="slow" advTm="1696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95D89-5EA6-4076-907F-E0C3BF54F0C9}"/>
              </a:ext>
            </a:extLst>
          </p:cNvPr>
          <p:cNvSpPr>
            <a:spLocks noGrp="1"/>
          </p:cNvSpPr>
          <p:nvPr>
            <p:ph type="title"/>
          </p:nvPr>
        </p:nvSpPr>
        <p:spPr>
          <a:xfrm>
            <a:off x="4159225" y="609600"/>
            <a:ext cx="5114776" cy="1320800"/>
          </a:xfrm>
        </p:spPr>
        <p:txBody>
          <a:bodyPr>
            <a:normAutofit/>
          </a:bodyPr>
          <a:lstStyle/>
          <a:p>
            <a:r>
              <a:rPr lang="nl-NL"/>
              <a:t>Zorg en welzijn</a:t>
            </a:r>
          </a:p>
        </p:txBody>
      </p:sp>
      <p:pic>
        <p:nvPicPr>
          <p:cNvPr id="2052" name="Picture 4" descr="Met de opleiding pedagogiek zie je kinderen opgroeien | Curio">
            <a:extLst>
              <a:ext uri="{FF2B5EF4-FFF2-40B4-BE49-F238E27FC236}">
                <a16:creationId xmlns:a16="http://schemas.microsoft.com/office/drawing/2014/main" id="{FFB63429-F55B-4AA0-B91A-96174C81676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5" b="4879"/>
          <a:stretch/>
        </p:blipFill>
        <p:spPr bwMode="auto">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Mbo opleiding Sport- en bewegingsleider cios | Rijn IJssel">
            <a:extLst>
              <a:ext uri="{FF2B5EF4-FFF2-40B4-BE49-F238E27FC236}">
                <a16:creationId xmlns:a16="http://schemas.microsoft.com/office/drawing/2014/main" id="{B781E9A5-F670-478E-92B1-95028C6C173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2220" r="-3" b="12939"/>
          <a:stretch/>
        </p:blipFill>
        <p:spPr bwMode="auto">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Professionals delen visie op uiterlijke verzorging en mode bij Zadkine -  Salonnieuws.nl">
            <a:extLst>
              <a:ext uri="{FF2B5EF4-FFF2-40B4-BE49-F238E27FC236}">
                <a16:creationId xmlns:a16="http://schemas.microsoft.com/office/drawing/2014/main" id="{7CD531DB-FB35-4753-A087-A2E590C6221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444" r="-3" b="-3"/>
          <a:stretch/>
        </p:blipFill>
        <p:spPr bwMode="auto">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Basisopleiding Doktersassistent als thuisstudie | NHA">
            <a:extLst>
              <a:ext uri="{FF2B5EF4-FFF2-40B4-BE49-F238E27FC236}">
                <a16:creationId xmlns:a16="http://schemas.microsoft.com/office/drawing/2014/main" id="{9C37D7E0-802F-408A-897E-B19D93A212F9}"/>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1" b="14017"/>
          <a:stretch/>
        </p:blipFill>
        <p:spPr bwMode="auto">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4771D3E2-126C-4DE5-A152-B3241A76C22E}"/>
              </a:ext>
            </a:extLst>
          </p:cNvPr>
          <p:cNvSpPr>
            <a:spLocks noGrp="1"/>
          </p:cNvSpPr>
          <p:nvPr>
            <p:ph idx="1"/>
          </p:nvPr>
        </p:nvSpPr>
        <p:spPr>
          <a:xfrm>
            <a:off x="4159225" y="2160589"/>
            <a:ext cx="5114776" cy="3880773"/>
          </a:xfrm>
        </p:spPr>
        <p:txBody>
          <a:bodyPr>
            <a:normAutofit/>
          </a:bodyPr>
          <a:lstStyle/>
          <a:p>
            <a:r>
              <a:rPr lang="nl-NL"/>
              <a:t>Zorg voor mens en dier (verpleging en verzorging)</a:t>
            </a:r>
          </a:p>
          <a:p>
            <a:r>
              <a:rPr lang="nl-NL"/>
              <a:t>Pedagogiek, onderwijsassistent, kinderopvang of naschoolse opvang</a:t>
            </a:r>
          </a:p>
          <a:p>
            <a:r>
              <a:rPr lang="nl-NL"/>
              <a:t>Sport en bewegen (CIOS)</a:t>
            </a:r>
          </a:p>
          <a:p>
            <a:r>
              <a:rPr lang="nl-NL"/>
              <a:t>Uiterlijke verzorging (kapper, schoonheidsspecialiste)</a:t>
            </a:r>
          </a:p>
          <a:p>
            <a:r>
              <a:rPr lang="nl-NL"/>
              <a:t>Medisch Assistenten opleidingen (tandarts, arts of apotheek)</a:t>
            </a:r>
          </a:p>
          <a:p>
            <a:r>
              <a:rPr lang="nl-NL"/>
              <a:t>Dans en theater</a:t>
            </a:r>
          </a:p>
          <a:p>
            <a:endParaRPr lang="nl-NL"/>
          </a:p>
        </p:txBody>
      </p:sp>
    </p:spTree>
    <p:extLst>
      <p:ext uri="{BB962C8B-B14F-4D97-AF65-F5344CB8AC3E}">
        <p14:creationId xmlns:p14="http://schemas.microsoft.com/office/powerpoint/2010/main" val="2436881328"/>
      </p:ext>
    </p:extLst>
  </p:cSld>
  <p:clrMapOvr>
    <a:masterClrMapping/>
  </p:clrMapOvr>
  <mc:AlternateContent xmlns:mc="http://schemas.openxmlformats.org/markup-compatibility/2006" xmlns:p14="http://schemas.microsoft.com/office/powerpoint/2010/main">
    <mc:Choice Requires="p14">
      <p:transition spd="slow" p14:dur="2000" advTm="14171"/>
    </mc:Choice>
    <mc:Fallback xmlns="">
      <p:transition spd="slow" advTm="1417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764D4-85D8-49A4-A832-68386029222A}"/>
              </a:ext>
            </a:extLst>
          </p:cNvPr>
          <p:cNvSpPr>
            <a:spLocks noGrp="1"/>
          </p:cNvSpPr>
          <p:nvPr>
            <p:ph type="title"/>
          </p:nvPr>
        </p:nvSpPr>
        <p:spPr>
          <a:xfrm>
            <a:off x="4159225" y="609600"/>
            <a:ext cx="5114776" cy="1320800"/>
          </a:xfrm>
        </p:spPr>
        <p:txBody>
          <a:bodyPr>
            <a:normAutofit/>
          </a:bodyPr>
          <a:lstStyle/>
          <a:p>
            <a:r>
              <a:rPr lang="nl-NL"/>
              <a:t>Techniek en technologie</a:t>
            </a:r>
          </a:p>
        </p:txBody>
      </p:sp>
      <p:pic>
        <p:nvPicPr>
          <p:cNvPr id="3078" name="Picture 6" descr="Topteam Logistiek van start met nieuwe leden en nieuwe agenda -  LogistiekProfs">
            <a:extLst>
              <a:ext uri="{FF2B5EF4-FFF2-40B4-BE49-F238E27FC236}">
                <a16:creationId xmlns:a16="http://schemas.microsoft.com/office/drawing/2014/main" id="{05B572F2-C059-4E54-A175-B5053CBF311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3317" r="2" b="2"/>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Recordaantal ICT-vacatures - Flexmarkt">
            <a:extLst>
              <a:ext uri="{FF2B5EF4-FFF2-40B4-BE49-F238E27FC236}">
                <a16:creationId xmlns:a16="http://schemas.microsoft.com/office/drawing/2014/main" id="{A88E833D-02C7-4C1A-8B09-29CB8CBFD92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7466" r="6336"/>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Ontdek de opleiding installatietechniek in Noordoost Brabant">
            <a:extLst>
              <a:ext uri="{FF2B5EF4-FFF2-40B4-BE49-F238E27FC236}">
                <a16:creationId xmlns:a16="http://schemas.microsoft.com/office/drawing/2014/main" id="{B45FDC10-7E74-4EDE-AA0E-0752348E799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291" r="4" b="4"/>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A28A257-734E-4EA0-BC80-8B98CB3979DA}"/>
              </a:ext>
            </a:extLst>
          </p:cNvPr>
          <p:cNvSpPr>
            <a:spLocks noGrp="1"/>
          </p:cNvSpPr>
          <p:nvPr>
            <p:ph idx="1"/>
          </p:nvPr>
        </p:nvSpPr>
        <p:spPr>
          <a:xfrm>
            <a:off x="4159225" y="2160589"/>
            <a:ext cx="5612096" cy="3880773"/>
          </a:xfrm>
        </p:spPr>
        <p:txBody>
          <a:bodyPr vert="horz" lIns="91440" tIns="45720" rIns="91440" bIns="45720" rtlCol="0" anchor="t">
            <a:normAutofit/>
          </a:bodyPr>
          <a:lstStyle/>
          <a:p>
            <a:pPr>
              <a:lnSpc>
                <a:spcPct val="90000"/>
              </a:lnSpc>
            </a:pPr>
            <a:r>
              <a:rPr lang="nl-NL"/>
              <a:t>Elektrotechniek en installatietechniek</a:t>
            </a:r>
          </a:p>
          <a:p>
            <a:pPr>
              <a:lnSpc>
                <a:spcPct val="90000"/>
              </a:lnSpc>
            </a:pPr>
            <a:r>
              <a:rPr lang="nl-NL"/>
              <a:t>ICT (computernetwerksystemen en software beheren)</a:t>
            </a:r>
          </a:p>
          <a:p>
            <a:pPr>
              <a:lnSpc>
                <a:spcPct val="90000"/>
              </a:lnSpc>
            </a:pPr>
            <a:r>
              <a:rPr lang="nl-NL"/>
              <a:t>Logistiek (transport, over de weg, lucht of water)</a:t>
            </a:r>
          </a:p>
          <a:p>
            <a:pPr>
              <a:lnSpc>
                <a:spcPct val="90000"/>
              </a:lnSpc>
            </a:pPr>
            <a:r>
              <a:rPr lang="nl-NL"/>
              <a:t>Maritiem (zeevaart)</a:t>
            </a:r>
          </a:p>
          <a:p>
            <a:pPr>
              <a:lnSpc>
                <a:spcPct val="90000"/>
              </a:lnSpc>
            </a:pPr>
            <a:r>
              <a:rPr lang="nl-NL"/>
              <a:t>Werktuigbouw (machines maken of verbeteren)</a:t>
            </a:r>
          </a:p>
          <a:p>
            <a:pPr>
              <a:lnSpc>
                <a:spcPct val="90000"/>
              </a:lnSpc>
            </a:pPr>
            <a:r>
              <a:rPr lang="nl-NL"/>
              <a:t>Juwelier, goudsmid, bootbouwer of meubelmaker</a:t>
            </a:r>
          </a:p>
          <a:p>
            <a:pPr>
              <a:lnSpc>
                <a:spcPct val="90000"/>
              </a:lnSpc>
            </a:pPr>
            <a:r>
              <a:rPr lang="nl-NL" err="1"/>
              <a:t>Mytec</a:t>
            </a:r>
            <a:r>
              <a:rPr lang="nl-NL"/>
              <a:t>, Nova college (elektrotechniek, procestechniek en werktuigbouwkunde)</a:t>
            </a:r>
          </a:p>
          <a:p>
            <a:pPr>
              <a:lnSpc>
                <a:spcPct val="90000"/>
              </a:lnSpc>
            </a:pPr>
            <a:endParaRPr lang="nl-NL"/>
          </a:p>
          <a:p>
            <a:pPr>
              <a:lnSpc>
                <a:spcPct val="90000"/>
              </a:lnSpc>
            </a:pPr>
            <a:endParaRPr lang="nl-NL" sz="1500"/>
          </a:p>
        </p:txBody>
      </p:sp>
    </p:spTree>
    <p:extLst>
      <p:ext uri="{BB962C8B-B14F-4D97-AF65-F5344CB8AC3E}">
        <p14:creationId xmlns:p14="http://schemas.microsoft.com/office/powerpoint/2010/main" val="3937805351"/>
      </p:ext>
    </p:extLst>
  </p:cSld>
  <p:clrMapOvr>
    <a:masterClrMapping/>
  </p:clrMapOvr>
  <mc:AlternateContent xmlns:mc="http://schemas.openxmlformats.org/markup-compatibility/2006" xmlns:p14="http://schemas.microsoft.com/office/powerpoint/2010/main">
    <mc:Choice Requires="p14">
      <p:transition spd="slow" p14:dur="2000" advTm="16875"/>
    </mc:Choice>
    <mc:Fallback xmlns="">
      <p:transition spd="slow" advTm="168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84231-7D87-45C4-BC5A-6507FCC5D1A9}"/>
              </a:ext>
            </a:extLst>
          </p:cNvPr>
          <p:cNvSpPr>
            <a:spLocks noGrp="1"/>
          </p:cNvSpPr>
          <p:nvPr>
            <p:ph type="title"/>
          </p:nvPr>
        </p:nvSpPr>
        <p:spPr>
          <a:xfrm>
            <a:off x="4159225" y="609600"/>
            <a:ext cx="5114776" cy="1320800"/>
          </a:xfrm>
        </p:spPr>
        <p:txBody>
          <a:bodyPr>
            <a:normAutofit/>
          </a:bodyPr>
          <a:lstStyle/>
          <a:p>
            <a:r>
              <a:rPr lang="nl-NL"/>
              <a:t>Landbouw (groen)</a:t>
            </a:r>
          </a:p>
        </p:txBody>
      </p:sp>
      <p:pic>
        <p:nvPicPr>
          <p:cNvPr id="4" name="Picture 12" descr="Hoe start je de nieuwe teelt na de teeltwisseling?">
            <a:extLst>
              <a:ext uri="{FF2B5EF4-FFF2-40B4-BE49-F238E27FC236}">
                <a16:creationId xmlns:a16="http://schemas.microsoft.com/office/drawing/2014/main" id="{4DF295CB-3D5D-48CB-AB2C-20915660E9A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7096" r="-5" b="-5"/>
          <a:stretch/>
        </p:blipFill>
        <p:spPr bwMode="auto">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Zo belangrijk is stedelijk groen | Straatbeeld">
            <a:extLst>
              <a:ext uri="{FF2B5EF4-FFF2-40B4-BE49-F238E27FC236}">
                <a16:creationId xmlns:a16="http://schemas.microsoft.com/office/drawing/2014/main" id="{2A196DB8-26B7-4C10-BC8F-18703454919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5947" r="-3" b="19212"/>
          <a:stretch/>
        </p:blipFill>
        <p:spPr bwMode="auto">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106" name="Picture 10" descr="Vakbekwaam medewerker dierverzorging MBO niv. 3 | CITAVERDE">
            <a:extLst>
              <a:ext uri="{FF2B5EF4-FFF2-40B4-BE49-F238E27FC236}">
                <a16:creationId xmlns:a16="http://schemas.microsoft.com/office/drawing/2014/main" id="{AB204F9C-A241-4BF9-BE88-E8A73FE0D26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7172" r="-5" b="17679"/>
          <a:stretch/>
        </p:blipFill>
        <p:spPr bwMode="auto">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Onderzoek: in stappen van lab naar mens | DiabetesType1">
            <a:extLst>
              <a:ext uri="{FF2B5EF4-FFF2-40B4-BE49-F238E27FC236}">
                <a16:creationId xmlns:a16="http://schemas.microsoft.com/office/drawing/2014/main" id="{F81AE0AE-C33D-4F2E-9001-BE923735CF30}"/>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0648" r="-5" b="-5"/>
          <a:stretch/>
        </p:blipFill>
        <p:spPr bwMode="auto">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F9221FE-3FEE-4E2D-9299-FD5F55BF3DF9}"/>
              </a:ext>
            </a:extLst>
          </p:cNvPr>
          <p:cNvSpPr>
            <a:spLocks noGrp="1"/>
          </p:cNvSpPr>
          <p:nvPr>
            <p:ph idx="1"/>
          </p:nvPr>
        </p:nvSpPr>
        <p:spPr>
          <a:xfrm>
            <a:off x="4159225" y="2160589"/>
            <a:ext cx="5114776" cy="3880773"/>
          </a:xfrm>
        </p:spPr>
        <p:txBody>
          <a:bodyPr vert="horz" lIns="91440" tIns="45720" rIns="91440" bIns="45720" rtlCol="0" anchor="t">
            <a:normAutofit lnSpcReduction="10000"/>
          </a:bodyPr>
          <a:lstStyle/>
          <a:p>
            <a:r>
              <a:rPr lang="nl-NL"/>
              <a:t>Dierverzorging</a:t>
            </a:r>
          </a:p>
          <a:p>
            <a:r>
              <a:rPr lang="nl-NL"/>
              <a:t>Veehouderij (</a:t>
            </a:r>
            <a:r>
              <a:rPr lang="nl-NL" err="1"/>
              <a:t>voedelproductie</a:t>
            </a:r>
            <a:r>
              <a:rPr lang="nl-NL"/>
              <a:t>)</a:t>
            </a:r>
          </a:p>
          <a:p>
            <a:r>
              <a:rPr lang="nl-NL"/>
              <a:t>Lab (werken in een lab, onderzoek doen)</a:t>
            </a:r>
          </a:p>
          <a:p>
            <a:r>
              <a:rPr lang="nl-NL"/>
              <a:t>Voeding (hoe te verbeteren of aan te passen, voedingsadviseur)</a:t>
            </a:r>
          </a:p>
          <a:p>
            <a:r>
              <a:rPr lang="nl-NL"/>
              <a:t>Teelt en techniek</a:t>
            </a:r>
          </a:p>
          <a:p>
            <a:r>
              <a:rPr lang="nl-NL"/>
              <a:t>Stedelijk en landschappelijk groen (beheer en onderhoud leefomgeving)</a:t>
            </a:r>
          </a:p>
          <a:p>
            <a:r>
              <a:rPr lang="nl-NL"/>
              <a:t>Natuurbeheer, boswachter, hovenier</a:t>
            </a:r>
          </a:p>
          <a:p>
            <a:r>
              <a:rPr lang="nl-NL"/>
              <a:t>Milieu (onderzoeken, controleren en inspecteren van de leefomgeving)</a:t>
            </a:r>
          </a:p>
          <a:p>
            <a:pPr marL="0" indent="0">
              <a:buNone/>
            </a:pPr>
            <a:endParaRPr lang="nl-NL"/>
          </a:p>
          <a:p>
            <a:pPr marL="0" indent="0">
              <a:buNone/>
            </a:pPr>
            <a:endParaRPr lang="nl-NL"/>
          </a:p>
        </p:txBody>
      </p:sp>
    </p:spTree>
    <p:extLst>
      <p:ext uri="{BB962C8B-B14F-4D97-AF65-F5344CB8AC3E}">
        <p14:creationId xmlns:p14="http://schemas.microsoft.com/office/powerpoint/2010/main" val="2828796253"/>
      </p:ext>
    </p:extLst>
  </p:cSld>
  <p:clrMapOvr>
    <a:masterClrMapping/>
  </p:clrMapOvr>
  <mc:AlternateContent xmlns:mc="http://schemas.openxmlformats.org/markup-compatibility/2006" xmlns:p14="http://schemas.microsoft.com/office/powerpoint/2010/main">
    <mc:Choice Requires="p14">
      <p:transition spd="slow" p14:dur="2000" advTm="12935"/>
    </mc:Choice>
    <mc:Fallback xmlns="">
      <p:transition spd="slow" advTm="1293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24927A-7077-945F-4E0F-80CC3CB64E8A}"/>
              </a:ext>
            </a:extLst>
          </p:cNvPr>
          <p:cNvSpPr>
            <a:spLocks noGrp="1"/>
          </p:cNvSpPr>
          <p:nvPr>
            <p:ph type="title"/>
          </p:nvPr>
        </p:nvSpPr>
        <p:spPr>
          <a:xfrm>
            <a:off x="4011897" y="182888"/>
            <a:ext cx="5344224" cy="6416739"/>
          </a:xfrm>
        </p:spPr>
        <p:txBody>
          <a:bodyPr vert="horz" lIns="91440" tIns="45720" rIns="91440" bIns="45720" rtlCol="0" anchor="t">
            <a:noAutofit/>
          </a:bodyPr>
          <a:lstStyle/>
          <a:p>
            <a:br>
              <a:rPr lang="nl-NL" sz="2400">
                <a:solidFill>
                  <a:schemeClr val="tx1"/>
                </a:solidFill>
              </a:rPr>
            </a:br>
            <a:r>
              <a:rPr lang="nl-NL" sz="2400">
                <a:solidFill>
                  <a:schemeClr val="tx1"/>
                </a:solidFill>
              </a:rPr>
              <a:t>- Haarlem, hoofddorp, heel veel opleidingen </a:t>
            </a:r>
            <a:r>
              <a:rPr lang="nl-NL" sz="2400">
                <a:ea typeface="+mj-lt"/>
                <a:cs typeface="+mj-lt"/>
                <a:hlinkClick r:id="rId3"/>
              </a:rPr>
              <a:t>Link: NovaCollege</a:t>
            </a:r>
            <a:br>
              <a:rPr lang="nl-NL" sz="2400"/>
            </a:br>
            <a:br>
              <a:rPr lang="nl-NL" sz="2400"/>
            </a:br>
            <a:r>
              <a:rPr lang="nl-NL" sz="2400">
                <a:solidFill>
                  <a:schemeClr val="tx1"/>
                </a:solidFill>
              </a:rPr>
              <a:t>- Amsterdam, Amstelveen, Hoofddorp en Hilversum, heel veel opleidingen </a:t>
            </a:r>
            <a:r>
              <a:rPr lang="nl-NL" sz="2400">
                <a:hlinkClick r:id="rId4"/>
              </a:rPr>
              <a:t>Link: ROC</a:t>
            </a:r>
            <a:br>
              <a:rPr lang="nl-NL" sz="2400"/>
            </a:br>
            <a:br>
              <a:rPr lang="nl-NL" sz="2400"/>
            </a:br>
            <a:r>
              <a:rPr lang="nl-NL" sz="2400">
                <a:solidFill>
                  <a:schemeClr val="tx1"/>
                </a:solidFill>
              </a:rPr>
              <a:t>- Amsterdam en Aalsmeer, groen, dieren, handel en logistiek, teelt en logistiek </a:t>
            </a:r>
            <a:r>
              <a:rPr lang="nl-NL" sz="2400">
                <a:hlinkClick r:id="rId5"/>
              </a:rPr>
              <a:t>Link: Yuverta</a:t>
            </a:r>
            <a:br>
              <a:rPr lang="nl-NL" sz="2400"/>
            </a:br>
            <a:br>
              <a:rPr lang="nl-NL" sz="2400"/>
            </a:br>
            <a:r>
              <a:rPr lang="nl-NL" sz="2400">
                <a:solidFill>
                  <a:schemeClr val="tx1"/>
                </a:solidFill>
              </a:rPr>
              <a:t>- Haarlem, Hoofddorp, sport en </a:t>
            </a:r>
            <a:r>
              <a:rPr lang="nl-NL" sz="2400" err="1">
                <a:solidFill>
                  <a:schemeClr val="tx1"/>
                </a:solidFill>
              </a:rPr>
              <a:t>bewegings</a:t>
            </a:r>
            <a:r>
              <a:rPr lang="nl-NL" sz="2400">
                <a:solidFill>
                  <a:schemeClr val="tx1"/>
                </a:solidFill>
              </a:rPr>
              <a:t>  </a:t>
            </a:r>
            <a:r>
              <a:rPr lang="nl-NL" sz="2400" err="1">
                <a:solidFill>
                  <a:schemeClr val="tx1"/>
                </a:solidFill>
              </a:rPr>
              <a:t>coordinator</a:t>
            </a:r>
            <a:r>
              <a:rPr lang="nl-NL" sz="2400">
                <a:solidFill>
                  <a:schemeClr val="tx1"/>
                </a:solidFill>
              </a:rPr>
              <a:t> </a:t>
            </a:r>
            <a:r>
              <a:rPr lang="nl-NL" sz="2400">
                <a:hlinkClick r:id="rId6"/>
              </a:rPr>
              <a:t>Link: Cios</a:t>
            </a:r>
            <a:br>
              <a:rPr lang="nl-NL" sz="2400"/>
            </a:br>
            <a:br>
              <a:rPr lang="nl-NL" sz="2800"/>
            </a:br>
            <a:r>
              <a:rPr lang="nl-NL" sz="2400">
                <a:solidFill>
                  <a:schemeClr val="tx1"/>
                </a:solidFill>
              </a:rPr>
              <a:t>- Amsterdam, mediacollege, creatief </a:t>
            </a:r>
            <a:r>
              <a:rPr lang="nl-NL" sz="2000">
                <a:solidFill>
                  <a:schemeClr val="tx1"/>
                </a:solidFill>
                <a:hlinkClick r:id="rId7">
                  <a:extLst>
                    <a:ext uri="{A12FA001-AC4F-418D-AE19-62706E023703}">
                      <ahyp:hlinkClr xmlns:ahyp="http://schemas.microsoft.com/office/drawing/2018/hyperlinkcolor" val="tx"/>
                    </a:ext>
                  </a:extLst>
                </a:hlinkClick>
              </a:rPr>
              <a:t>Link: MA</a:t>
            </a:r>
            <a:endParaRPr lang="nl-NL" sz="2000">
              <a:solidFill>
                <a:schemeClr val="tx1"/>
              </a:solidFill>
            </a:endParaRPr>
          </a:p>
        </p:txBody>
      </p:sp>
      <p:pic>
        <p:nvPicPr>
          <p:cNvPr id="4" name="Afbeelding 4">
            <a:extLst>
              <a:ext uri="{FF2B5EF4-FFF2-40B4-BE49-F238E27FC236}">
                <a16:creationId xmlns:a16="http://schemas.microsoft.com/office/drawing/2014/main" id="{362F2ACE-9940-C91E-33B2-40AF561F97C8}"/>
              </a:ext>
            </a:extLst>
          </p:cNvPr>
          <p:cNvPicPr>
            <a:picLocks noGrp="1" noChangeAspect="1"/>
          </p:cNvPicPr>
          <p:nvPr>
            <p:ph idx="4294967295"/>
          </p:nvPr>
        </p:nvPicPr>
        <p:blipFill>
          <a:blip r:embed="rId8"/>
          <a:stretch>
            <a:fillRect/>
          </a:stretch>
        </p:blipFill>
        <p:spPr>
          <a:xfrm>
            <a:off x="801591" y="3241305"/>
            <a:ext cx="2647950" cy="847725"/>
          </a:xfrm>
        </p:spPr>
      </p:pic>
      <p:sp>
        <p:nvSpPr>
          <p:cNvPr id="23" name="Titel 1">
            <a:extLst>
              <a:ext uri="{FF2B5EF4-FFF2-40B4-BE49-F238E27FC236}">
                <a16:creationId xmlns:a16="http://schemas.microsoft.com/office/drawing/2014/main" id="{7CC050EF-54F3-4964-A9B0-5E262E86063A}"/>
              </a:ext>
            </a:extLst>
          </p:cNvPr>
          <p:cNvSpPr txBox="1">
            <a:spLocks/>
          </p:cNvSpPr>
          <p:nvPr/>
        </p:nvSpPr>
        <p:spPr>
          <a:xfrm>
            <a:off x="468313" y="-246795"/>
            <a:ext cx="7796212" cy="11525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altLang="nl-NL"/>
          </a:p>
        </p:txBody>
      </p:sp>
      <p:pic>
        <p:nvPicPr>
          <p:cNvPr id="25" name="Picture 4" descr="Nova College">
            <a:hlinkClick r:id="rId9"/>
            <a:extLst>
              <a:ext uri="{FF2B5EF4-FFF2-40B4-BE49-F238E27FC236}">
                <a16:creationId xmlns:a16="http://schemas.microsoft.com/office/drawing/2014/main" id="{000275BE-9C66-4EE6-8050-D92AB2F332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3" y="420700"/>
            <a:ext cx="4020772" cy="97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http://www.rocva.nl/_layouts/splashpage2.0/images/roc_logo.gif">
            <a:extLst>
              <a:ext uri="{FF2B5EF4-FFF2-40B4-BE49-F238E27FC236}">
                <a16:creationId xmlns:a16="http://schemas.microsoft.com/office/drawing/2014/main" id="{A77D0691-7AC5-459B-96C4-1274A8C8D3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6123" y="1717197"/>
            <a:ext cx="2227874" cy="11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D37B7B63-23C4-B53B-A31F-BB02439519F1}"/>
              </a:ext>
            </a:extLst>
          </p:cNvPr>
          <p:cNvPicPr>
            <a:picLocks noChangeAspect="1"/>
          </p:cNvPicPr>
          <p:nvPr/>
        </p:nvPicPr>
        <p:blipFill>
          <a:blip r:embed="rId12"/>
          <a:stretch>
            <a:fillRect/>
          </a:stretch>
        </p:blipFill>
        <p:spPr>
          <a:xfrm>
            <a:off x="1307001" y="4415749"/>
            <a:ext cx="1537921" cy="846015"/>
          </a:xfrm>
          <a:prstGeom prst="rect">
            <a:avLst/>
          </a:prstGeom>
        </p:spPr>
      </p:pic>
      <p:pic>
        <p:nvPicPr>
          <p:cNvPr id="7" name="Afbeelding 7">
            <a:extLst>
              <a:ext uri="{FF2B5EF4-FFF2-40B4-BE49-F238E27FC236}">
                <a16:creationId xmlns:a16="http://schemas.microsoft.com/office/drawing/2014/main" id="{73BB4401-2516-7E77-5118-8D15C5AFCEDE}"/>
              </a:ext>
            </a:extLst>
          </p:cNvPr>
          <p:cNvPicPr>
            <a:picLocks noChangeAspect="1"/>
          </p:cNvPicPr>
          <p:nvPr/>
        </p:nvPicPr>
        <p:blipFill>
          <a:blip r:embed="rId13"/>
          <a:stretch>
            <a:fillRect/>
          </a:stretch>
        </p:blipFill>
        <p:spPr>
          <a:xfrm>
            <a:off x="1460865" y="5597708"/>
            <a:ext cx="1333787" cy="1206412"/>
          </a:xfrm>
          <a:prstGeom prst="rect">
            <a:avLst/>
          </a:prstGeom>
        </p:spPr>
      </p:pic>
      <p:sp>
        <p:nvSpPr>
          <p:cNvPr id="2" name="TextBox 1">
            <a:extLst>
              <a:ext uri="{FF2B5EF4-FFF2-40B4-BE49-F238E27FC236}">
                <a16:creationId xmlns:a16="http://schemas.microsoft.com/office/drawing/2014/main" id="{FE4E897D-2A6D-F864-1E57-7BADB619578E}"/>
              </a:ext>
            </a:extLst>
          </p:cNvPr>
          <p:cNvSpPr txBox="1"/>
          <p:nvPr/>
        </p:nvSpPr>
        <p:spPr>
          <a:xfrm>
            <a:off x="9355666" y="114904"/>
            <a:ext cx="27330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Tree>
    <p:extLst>
      <p:ext uri="{BB962C8B-B14F-4D97-AF65-F5344CB8AC3E}">
        <p14:creationId xmlns:p14="http://schemas.microsoft.com/office/powerpoint/2010/main" val="313077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21333E1-AECE-4264-FE2F-C2CFA1763092}"/>
              </a:ext>
            </a:extLst>
          </p:cNvPr>
          <p:cNvSpPr>
            <a:spLocks noGrp="1"/>
          </p:cNvSpPr>
          <p:nvPr>
            <p:ph type="title"/>
          </p:nvPr>
        </p:nvSpPr>
        <p:spPr>
          <a:xfrm>
            <a:off x="3644487" y="609600"/>
            <a:ext cx="5709089" cy="6039852"/>
          </a:xfrm>
        </p:spPr>
        <p:txBody>
          <a:bodyPr>
            <a:normAutofit fontScale="90000"/>
          </a:bodyPr>
          <a:lstStyle/>
          <a:p>
            <a:r>
              <a:rPr lang="nl-NL" sz="2800">
                <a:solidFill>
                  <a:schemeClr val="tx1"/>
                </a:solidFill>
              </a:rPr>
              <a:t>-(voorheen Clusius) Hoorn, Alkmaar, Schagen, dier, natuur, bloemen, voeding </a:t>
            </a:r>
            <a:r>
              <a:rPr lang="nl-NL" sz="2800"/>
              <a:t>Link: Vonk </a:t>
            </a:r>
            <a:br>
              <a:rPr lang="nl-NL" sz="2800"/>
            </a:br>
            <a:br>
              <a:rPr lang="nl-NL" sz="2800"/>
            </a:br>
            <a:r>
              <a:rPr lang="nl-NL" sz="2800">
                <a:solidFill>
                  <a:schemeClr val="tx1"/>
                </a:solidFill>
              </a:rPr>
              <a:t>- </a:t>
            </a:r>
            <a:r>
              <a:rPr lang="nl-NL" sz="2800" err="1">
                <a:solidFill>
                  <a:schemeClr val="tx1"/>
                </a:solidFill>
              </a:rPr>
              <a:t>Priveschool</a:t>
            </a:r>
            <a:r>
              <a:rPr lang="nl-NL" sz="2800">
                <a:solidFill>
                  <a:schemeClr val="tx1"/>
                </a:solidFill>
              </a:rPr>
              <a:t>: Amsterdam, Utrecht en meer, management en Marketing (2 jaar) </a:t>
            </a:r>
            <a:r>
              <a:rPr lang="nl-NL" sz="2800">
                <a:hlinkClick r:id="rId3"/>
              </a:rPr>
              <a:t>Link: TIO</a:t>
            </a:r>
            <a:br>
              <a:rPr lang="nl-NL" sz="2800"/>
            </a:br>
            <a:br>
              <a:rPr lang="nl-NL" sz="2800"/>
            </a:br>
            <a:r>
              <a:rPr lang="nl-NL" sz="2800">
                <a:solidFill>
                  <a:schemeClr val="tx1"/>
                </a:solidFill>
              </a:rPr>
              <a:t>- Amsterdam, creatief, vakman </a:t>
            </a:r>
            <a:br>
              <a:rPr lang="nl-NL" sz="2800">
                <a:solidFill>
                  <a:schemeClr val="tx1"/>
                </a:solidFill>
              </a:rPr>
            </a:br>
            <a:r>
              <a:rPr lang="nl-NL" sz="2800">
                <a:hlinkClick r:id="rId4">
                  <a:extLst>
                    <a:ext uri="{A12FA001-AC4F-418D-AE19-62706E023703}">
                      <ahyp:hlinkClr xmlns:ahyp="http://schemas.microsoft.com/office/drawing/2018/hyperlinkcolor" val="tx"/>
                    </a:ext>
                  </a:extLst>
                </a:hlinkClick>
              </a:rPr>
              <a:t>Link: HMC</a:t>
            </a:r>
            <a:r>
              <a:rPr lang="nl-NL" sz="2800"/>
              <a:t> </a:t>
            </a:r>
            <a:br>
              <a:rPr lang="nl-NL" sz="2800"/>
            </a:br>
            <a:br>
              <a:rPr lang="nl-NL" sz="2800"/>
            </a:br>
            <a:r>
              <a:rPr lang="nl-NL" sz="2800">
                <a:solidFill>
                  <a:schemeClr val="tx1"/>
                </a:solidFill>
              </a:rPr>
              <a:t>- Regio Rotterdam, Schoonhoven, vakschool, juwelier goudsmid zilversmid </a:t>
            </a:r>
            <a:r>
              <a:rPr lang="nl-NL" sz="2800">
                <a:hlinkClick r:id="rId5">
                  <a:extLst>
                    <a:ext uri="{A12FA001-AC4F-418D-AE19-62706E023703}">
                      <ahyp:hlinkClr xmlns:ahyp="http://schemas.microsoft.com/office/drawing/2018/hyperlinkcolor" val="tx"/>
                    </a:ext>
                  </a:extLst>
                </a:hlinkClick>
              </a:rPr>
              <a:t>Link: Zadkine</a:t>
            </a:r>
            <a:br>
              <a:rPr lang="nl-NL" sz="2800">
                <a:solidFill>
                  <a:schemeClr val="tx1"/>
                </a:solidFill>
              </a:rPr>
            </a:br>
            <a:br>
              <a:rPr lang="nl-NL" sz="2800"/>
            </a:br>
            <a:endParaRPr lang="nl-NL" sz="2800">
              <a:solidFill>
                <a:schemeClr val="tx1"/>
              </a:solidFill>
              <a:highlight>
                <a:srgbClr val="00FF00"/>
              </a:highlight>
            </a:endParaRPr>
          </a:p>
        </p:txBody>
      </p:sp>
      <p:pic>
        <p:nvPicPr>
          <p:cNvPr id="6" name="Afbeelding 6">
            <a:extLst>
              <a:ext uri="{FF2B5EF4-FFF2-40B4-BE49-F238E27FC236}">
                <a16:creationId xmlns:a16="http://schemas.microsoft.com/office/drawing/2014/main" id="{B3445B8F-F056-E939-86E1-363281C17578}"/>
              </a:ext>
            </a:extLst>
          </p:cNvPr>
          <p:cNvPicPr>
            <a:picLocks noGrp="1" noChangeAspect="1"/>
          </p:cNvPicPr>
          <p:nvPr>
            <p:ph idx="4294967295"/>
          </p:nvPr>
        </p:nvPicPr>
        <p:blipFill>
          <a:blip r:embed="rId6"/>
          <a:stretch>
            <a:fillRect/>
          </a:stretch>
        </p:blipFill>
        <p:spPr>
          <a:xfrm>
            <a:off x="897227" y="1832553"/>
            <a:ext cx="2495550" cy="923925"/>
          </a:xfrm>
        </p:spPr>
      </p:pic>
      <p:pic>
        <p:nvPicPr>
          <p:cNvPr id="7" name="Afbeelding 7" descr="Afbeelding met tekst&#10;&#10;Automatisch gegenereerde beschrijving">
            <a:extLst>
              <a:ext uri="{FF2B5EF4-FFF2-40B4-BE49-F238E27FC236}">
                <a16:creationId xmlns:a16="http://schemas.microsoft.com/office/drawing/2014/main" id="{58670886-9DB9-A9BD-2951-4DCD654CB6A7}"/>
              </a:ext>
            </a:extLst>
          </p:cNvPr>
          <p:cNvPicPr>
            <a:picLocks noChangeAspect="1"/>
          </p:cNvPicPr>
          <p:nvPr/>
        </p:nvPicPr>
        <p:blipFill>
          <a:blip r:embed="rId7"/>
          <a:stretch>
            <a:fillRect/>
          </a:stretch>
        </p:blipFill>
        <p:spPr>
          <a:xfrm>
            <a:off x="859604" y="3197529"/>
            <a:ext cx="2743200" cy="1335024"/>
          </a:xfrm>
          <a:prstGeom prst="rect">
            <a:avLst/>
          </a:prstGeom>
        </p:spPr>
      </p:pic>
      <p:pic>
        <p:nvPicPr>
          <p:cNvPr id="9" name="Afbeelding 9">
            <a:extLst>
              <a:ext uri="{FF2B5EF4-FFF2-40B4-BE49-F238E27FC236}">
                <a16:creationId xmlns:a16="http://schemas.microsoft.com/office/drawing/2014/main" id="{B53B0895-9972-F1CA-98FF-81638F64A318}"/>
              </a:ext>
            </a:extLst>
          </p:cNvPr>
          <p:cNvPicPr>
            <a:picLocks noChangeAspect="1"/>
          </p:cNvPicPr>
          <p:nvPr/>
        </p:nvPicPr>
        <p:blipFill>
          <a:blip r:embed="rId8"/>
          <a:stretch>
            <a:fillRect/>
          </a:stretch>
        </p:blipFill>
        <p:spPr>
          <a:xfrm>
            <a:off x="1163168" y="490955"/>
            <a:ext cx="2134602" cy="1076826"/>
          </a:xfrm>
          <a:prstGeom prst="rect">
            <a:avLst/>
          </a:prstGeom>
        </p:spPr>
      </p:pic>
      <p:pic>
        <p:nvPicPr>
          <p:cNvPr id="2" name="Afbeelding 2">
            <a:extLst>
              <a:ext uri="{FF2B5EF4-FFF2-40B4-BE49-F238E27FC236}">
                <a16:creationId xmlns:a16="http://schemas.microsoft.com/office/drawing/2014/main" id="{6BCB8A43-AFFB-AE10-8938-EEF22D375369}"/>
              </a:ext>
            </a:extLst>
          </p:cNvPr>
          <p:cNvPicPr>
            <a:picLocks noChangeAspect="1"/>
          </p:cNvPicPr>
          <p:nvPr/>
        </p:nvPicPr>
        <p:blipFill>
          <a:blip r:embed="rId9"/>
          <a:stretch>
            <a:fillRect/>
          </a:stretch>
        </p:blipFill>
        <p:spPr>
          <a:xfrm>
            <a:off x="1019740" y="4892373"/>
            <a:ext cx="1126289" cy="1095876"/>
          </a:xfrm>
          <a:prstGeom prst="rect">
            <a:avLst/>
          </a:prstGeom>
        </p:spPr>
      </p:pic>
      <p:sp>
        <p:nvSpPr>
          <p:cNvPr id="4" name="TextBox 3">
            <a:extLst>
              <a:ext uri="{FF2B5EF4-FFF2-40B4-BE49-F238E27FC236}">
                <a16:creationId xmlns:a16="http://schemas.microsoft.com/office/drawing/2014/main" id="{8499704E-D0E5-FA7F-3623-92BEBAD67CD9}"/>
              </a:ext>
            </a:extLst>
          </p:cNvPr>
          <p:cNvSpPr txBox="1"/>
          <p:nvPr/>
        </p:nvSpPr>
        <p:spPr>
          <a:xfrm>
            <a:off x="9355666" y="260047"/>
            <a:ext cx="27330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Tree>
    <p:extLst>
      <p:ext uri="{BB962C8B-B14F-4D97-AF65-F5344CB8AC3E}">
        <p14:creationId xmlns:p14="http://schemas.microsoft.com/office/powerpoint/2010/main" val="365980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38158A5-64AE-46D7-A5D1-A5E8E78D7CFD}"/>
              </a:ext>
            </a:extLst>
          </p:cNvPr>
          <p:cNvSpPr>
            <a:spLocks noGrp="1"/>
          </p:cNvSpPr>
          <p:nvPr>
            <p:ph type="title"/>
          </p:nvPr>
        </p:nvSpPr>
        <p:spPr/>
        <p:txBody>
          <a:bodyPr>
            <a:normAutofit/>
          </a:bodyPr>
          <a:lstStyle/>
          <a:p>
            <a:r>
              <a:rPr lang="nl-NL" sz="4400" b="1">
                <a:solidFill>
                  <a:schemeClr val="accent2">
                    <a:lumMod val="75000"/>
                  </a:schemeClr>
                </a:solidFill>
              </a:rPr>
              <a:t>Even voorstellen</a:t>
            </a:r>
            <a:r>
              <a:rPr lang="nl-NL" sz="4400" b="1">
                <a:solidFill>
                  <a:srgbClr val="FFFFFF"/>
                </a:solidFill>
              </a:rPr>
              <a:t>en</a:t>
            </a:r>
            <a:endParaRPr lang="nl-NL" sz="4400"/>
          </a:p>
        </p:txBody>
      </p:sp>
      <p:sp>
        <p:nvSpPr>
          <p:cNvPr id="5" name="Tijdelijke aanduiding voor inhoud 4">
            <a:extLst>
              <a:ext uri="{FF2B5EF4-FFF2-40B4-BE49-F238E27FC236}">
                <a16:creationId xmlns:a16="http://schemas.microsoft.com/office/drawing/2014/main" id="{22E1B8F2-FC9D-44CD-A610-76C2CE3DBB6E}"/>
              </a:ext>
            </a:extLst>
          </p:cNvPr>
          <p:cNvSpPr>
            <a:spLocks noGrp="1"/>
          </p:cNvSpPr>
          <p:nvPr>
            <p:ph sz="half" idx="1"/>
          </p:nvPr>
        </p:nvSpPr>
        <p:spPr/>
        <p:txBody>
          <a:bodyPr vert="horz" lIns="91440" tIns="45720" rIns="91440" bIns="45720" rtlCol="0" anchor="t">
            <a:normAutofit/>
          </a:bodyPr>
          <a:lstStyle/>
          <a:p>
            <a:pPr>
              <a:lnSpc>
                <a:spcPct val="110000"/>
              </a:lnSpc>
            </a:pPr>
            <a:r>
              <a:rPr lang="nl-NL" sz="2800">
                <a:solidFill>
                  <a:schemeClr val="tx2">
                    <a:lumMod val="75000"/>
                  </a:schemeClr>
                </a:solidFill>
              </a:rPr>
              <a:t>Dionne </a:t>
            </a:r>
            <a:r>
              <a:rPr lang="nl-NL" sz="2800" err="1">
                <a:solidFill>
                  <a:schemeClr val="tx2">
                    <a:lumMod val="75000"/>
                  </a:schemeClr>
                </a:solidFill>
              </a:rPr>
              <a:t>Halderman</a:t>
            </a:r>
            <a:endParaRPr lang="nl-NL" sz="2800">
              <a:solidFill>
                <a:schemeClr val="tx2">
                  <a:lumMod val="75000"/>
                </a:schemeClr>
              </a:solidFill>
            </a:endParaRPr>
          </a:p>
          <a:p>
            <a:pPr marL="0" indent="0">
              <a:lnSpc>
                <a:spcPct val="110000"/>
              </a:lnSpc>
              <a:buNone/>
            </a:pPr>
            <a:r>
              <a:rPr lang="nl-NL" sz="1800">
                <a:solidFill>
                  <a:schemeClr val="tx2">
                    <a:lumMod val="75000"/>
                  </a:schemeClr>
                </a:solidFill>
              </a:rPr>
              <a:t>Decaan</a:t>
            </a:r>
            <a:r>
              <a:rPr lang="nl-NL">
                <a:solidFill>
                  <a:schemeClr val="tx2">
                    <a:lumMod val="75000"/>
                  </a:schemeClr>
                </a:solidFill>
              </a:rPr>
              <a:t> </a:t>
            </a:r>
            <a:endParaRPr lang="nl-NL" sz="1800">
              <a:solidFill>
                <a:schemeClr val="tx2">
                  <a:lumMod val="75000"/>
                </a:schemeClr>
              </a:solidFill>
            </a:endParaRPr>
          </a:p>
          <a:p>
            <a:pPr marL="0" indent="0">
              <a:lnSpc>
                <a:spcPct val="110000"/>
              </a:lnSpc>
              <a:buNone/>
            </a:pPr>
            <a:r>
              <a:rPr lang="nl-NL" sz="1800">
                <a:solidFill>
                  <a:schemeClr val="tx2">
                    <a:lumMod val="75000"/>
                  </a:schemeClr>
                </a:solidFill>
              </a:rPr>
              <a:t>Docent </a:t>
            </a:r>
            <a:r>
              <a:rPr lang="nl-NL">
                <a:solidFill>
                  <a:schemeClr val="tx2">
                    <a:lumMod val="75000"/>
                  </a:schemeClr>
                </a:solidFill>
              </a:rPr>
              <a:t>Wiskunde</a:t>
            </a:r>
            <a:endParaRPr lang="nl-NL" sz="1800">
              <a:solidFill>
                <a:schemeClr val="tx2">
                  <a:lumMod val="75000"/>
                </a:schemeClr>
              </a:solidFill>
            </a:endParaRPr>
          </a:p>
          <a:p>
            <a:pPr marL="0" indent="0">
              <a:lnSpc>
                <a:spcPct val="110000"/>
              </a:lnSpc>
              <a:buNone/>
            </a:pPr>
            <a:r>
              <a:rPr lang="nl-NL" sz="1800">
                <a:solidFill>
                  <a:schemeClr val="tx2">
                    <a:lumMod val="75000"/>
                  </a:schemeClr>
                </a:solidFill>
              </a:rPr>
              <a:t>Mentor </a:t>
            </a:r>
            <a:r>
              <a:rPr lang="nl-NL">
                <a:solidFill>
                  <a:schemeClr val="tx2">
                    <a:lumMod val="75000"/>
                  </a:schemeClr>
                </a:solidFill>
              </a:rPr>
              <a:t>3D</a:t>
            </a:r>
            <a:endParaRPr lang="nl-NL" sz="1800">
              <a:solidFill>
                <a:schemeClr val="tx2">
                  <a:lumMod val="75000"/>
                </a:schemeClr>
              </a:solidFill>
            </a:endParaRPr>
          </a:p>
          <a:p>
            <a:pPr marL="0" indent="0">
              <a:lnSpc>
                <a:spcPct val="110000"/>
              </a:lnSpc>
              <a:buNone/>
            </a:pPr>
            <a:endParaRPr lang="nl-NL" sz="1800">
              <a:solidFill>
                <a:schemeClr val="tx2">
                  <a:lumMod val="75000"/>
                </a:schemeClr>
              </a:solidFill>
            </a:endParaRPr>
          </a:p>
          <a:p>
            <a:pPr marL="0" indent="0">
              <a:buNone/>
            </a:pPr>
            <a:endParaRPr lang="nl-NL"/>
          </a:p>
        </p:txBody>
      </p:sp>
      <p:sp>
        <p:nvSpPr>
          <p:cNvPr id="6" name="Tijdelijke aanduiding voor inhoud 5">
            <a:extLst>
              <a:ext uri="{FF2B5EF4-FFF2-40B4-BE49-F238E27FC236}">
                <a16:creationId xmlns:a16="http://schemas.microsoft.com/office/drawing/2014/main" id="{05B5A355-366F-464E-9D86-4609B8C1D75B}"/>
              </a:ext>
            </a:extLst>
          </p:cNvPr>
          <p:cNvSpPr>
            <a:spLocks noGrp="1"/>
          </p:cNvSpPr>
          <p:nvPr>
            <p:ph sz="half" idx="2"/>
          </p:nvPr>
        </p:nvSpPr>
        <p:spPr/>
        <p:txBody>
          <a:bodyPr vert="horz" lIns="91440" tIns="45720" rIns="91440" bIns="45720" rtlCol="0" anchor="t">
            <a:normAutofit/>
          </a:bodyPr>
          <a:lstStyle/>
          <a:p>
            <a:pPr marL="457200" indent="-457200">
              <a:lnSpc>
                <a:spcPct val="110000"/>
              </a:lnSpc>
            </a:pPr>
            <a:r>
              <a:rPr lang="nl-NL" sz="2800">
                <a:solidFill>
                  <a:schemeClr val="tx2">
                    <a:lumMod val="75000"/>
                  </a:schemeClr>
                </a:solidFill>
              </a:rPr>
              <a:t>Lars van der Meer</a:t>
            </a:r>
            <a:endParaRPr lang="en-US">
              <a:solidFill>
                <a:schemeClr val="tx2">
                  <a:lumMod val="75000"/>
                </a:schemeClr>
              </a:solidFill>
            </a:endParaRPr>
          </a:p>
          <a:p>
            <a:pPr marL="0" indent="0">
              <a:lnSpc>
                <a:spcPct val="110000"/>
              </a:lnSpc>
              <a:buNone/>
            </a:pPr>
            <a:r>
              <a:rPr lang="nl-NL" sz="1800">
                <a:solidFill>
                  <a:schemeClr val="tx2">
                    <a:lumMod val="75000"/>
                  </a:schemeClr>
                </a:solidFill>
              </a:rPr>
              <a:t>Decaan</a:t>
            </a:r>
          </a:p>
          <a:p>
            <a:pPr marL="0" indent="0">
              <a:lnSpc>
                <a:spcPct val="110000"/>
              </a:lnSpc>
              <a:buNone/>
            </a:pPr>
            <a:r>
              <a:rPr lang="nl-NL" sz="1800">
                <a:solidFill>
                  <a:schemeClr val="tx2">
                    <a:lumMod val="75000"/>
                  </a:schemeClr>
                </a:solidFill>
              </a:rPr>
              <a:t>Docent LO</a:t>
            </a:r>
          </a:p>
          <a:p>
            <a:pPr marL="0" indent="0">
              <a:buNone/>
            </a:pPr>
            <a:r>
              <a:rPr lang="nl-NL"/>
              <a:t>Mentor 3B</a:t>
            </a:r>
          </a:p>
        </p:txBody>
      </p:sp>
    </p:spTree>
    <p:extLst>
      <p:ext uri="{BB962C8B-B14F-4D97-AF65-F5344CB8AC3E}">
        <p14:creationId xmlns:p14="http://schemas.microsoft.com/office/powerpoint/2010/main" val="521988475"/>
      </p:ext>
    </p:extLst>
  </p:cSld>
  <p:clrMapOvr>
    <a:masterClrMapping/>
  </p:clrMapOvr>
  <mc:AlternateContent xmlns:mc="http://schemas.openxmlformats.org/markup-compatibility/2006" xmlns:p14="http://schemas.microsoft.com/office/powerpoint/2010/main">
    <mc:Choice Requires="p14">
      <p:transition spd="slow" p14:dur="2000" advTm="13617"/>
    </mc:Choice>
    <mc:Fallback xmlns="">
      <p:transition spd="slow" advTm="136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21333E1-AECE-4264-FE2F-C2CFA1763092}"/>
              </a:ext>
            </a:extLst>
          </p:cNvPr>
          <p:cNvSpPr>
            <a:spLocks noGrp="1"/>
          </p:cNvSpPr>
          <p:nvPr>
            <p:ph type="title"/>
          </p:nvPr>
        </p:nvSpPr>
        <p:spPr>
          <a:xfrm>
            <a:off x="3564913" y="609600"/>
            <a:ext cx="6417615" cy="6039852"/>
          </a:xfrm>
        </p:spPr>
        <p:txBody>
          <a:bodyPr/>
          <a:lstStyle/>
          <a:p>
            <a:r>
              <a:rPr lang="nl-NL" sz="2800">
                <a:solidFill>
                  <a:schemeClr val="tx1"/>
                </a:solidFill>
              </a:rPr>
              <a:t>De website met alle informatie over de MBO vervolgopleidingen</a:t>
            </a:r>
            <a:br>
              <a:rPr lang="nl-NL" sz="2800"/>
            </a:br>
            <a:br>
              <a:rPr lang="nl-NL" sz="2800"/>
            </a:br>
            <a:r>
              <a:rPr lang="nl-NL" sz="2800">
                <a:solidFill>
                  <a:schemeClr val="tx1"/>
                </a:solidFill>
              </a:rPr>
              <a:t>- locaties</a:t>
            </a:r>
            <a:br>
              <a:rPr lang="nl-NL" sz="2800"/>
            </a:br>
            <a:r>
              <a:rPr lang="nl-NL" sz="2800">
                <a:solidFill>
                  <a:schemeClr val="tx1"/>
                </a:solidFill>
              </a:rPr>
              <a:t>- opendagen</a:t>
            </a:r>
            <a:br>
              <a:rPr lang="nl-NL" sz="2800"/>
            </a:br>
            <a:r>
              <a:rPr lang="nl-NL" sz="2800">
                <a:solidFill>
                  <a:schemeClr val="tx1"/>
                </a:solidFill>
              </a:rPr>
              <a:t>- inhoud over de opleidingen</a:t>
            </a:r>
            <a:br>
              <a:rPr lang="nl-NL" sz="2800"/>
            </a:br>
            <a:r>
              <a:rPr lang="nl-NL" sz="2800">
                <a:solidFill>
                  <a:schemeClr val="tx1"/>
                </a:solidFill>
              </a:rPr>
              <a:t>- beroepentest/studiekeuzetest</a:t>
            </a:r>
            <a:br>
              <a:rPr lang="en-US"/>
            </a:br>
            <a:r>
              <a:rPr lang="nl-NL" sz="2800">
                <a:solidFill>
                  <a:schemeClr val="tx1"/>
                </a:solidFill>
              </a:rPr>
              <a:t>- vergelijken van studies</a:t>
            </a:r>
            <a:br>
              <a:rPr lang="nl-NL" sz="2800"/>
            </a:br>
            <a:br>
              <a:rPr lang="nl-NL" sz="2800"/>
            </a:br>
            <a:r>
              <a:rPr lang="nl-NL" sz="2800">
                <a:solidFill>
                  <a:schemeClr val="tx1"/>
                </a:solidFill>
                <a:hlinkClick r:id="rId3"/>
              </a:rPr>
              <a:t>www.kiesmbo.nl</a:t>
            </a:r>
            <a:r>
              <a:rPr lang="nl-NL" sz="2800">
                <a:solidFill>
                  <a:schemeClr val="tx1"/>
                </a:solidFill>
              </a:rPr>
              <a:t> </a:t>
            </a:r>
          </a:p>
        </p:txBody>
      </p:sp>
      <p:pic>
        <p:nvPicPr>
          <p:cNvPr id="2" name="Afbeelding 2">
            <a:extLst>
              <a:ext uri="{FF2B5EF4-FFF2-40B4-BE49-F238E27FC236}">
                <a16:creationId xmlns:a16="http://schemas.microsoft.com/office/drawing/2014/main" id="{63D3240D-6C9F-46D9-A393-5060F8FB428F}"/>
              </a:ext>
            </a:extLst>
          </p:cNvPr>
          <p:cNvPicPr>
            <a:picLocks noChangeAspect="1"/>
          </p:cNvPicPr>
          <p:nvPr/>
        </p:nvPicPr>
        <p:blipFill>
          <a:blip r:embed="rId4"/>
          <a:stretch>
            <a:fillRect/>
          </a:stretch>
        </p:blipFill>
        <p:spPr>
          <a:xfrm>
            <a:off x="489703" y="846722"/>
            <a:ext cx="2790490" cy="2637923"/>
          </a:xfrm>
          <a:prstGeom prst="rect">
            <a:avLst/>
          </a:prstGeom>
        </p:spPr>
      </p:pic>
    </p:spTree>
    <p:extLst>
      <p:ext uri="{BB962C8B-B14F-4D97-AF65-F5344CB8AC3E}">
        <p14:creationId xmlns:p14="http://schemas.microsoft.com/office/powerpoint/2010/main" val="2378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E5078DB-2B08-4650-937A-1EC6CE55CC35}"/>
              </a:ext>
            </a:extLst>
          </p:cNvPr>
          <p:cNvSpPr>
            <a:spLocks noGrp="1"/>
          </p:cNvSpPr>
          <p:nvPr>
            <p:ph type="title"/>
          </p:nvPr>
        </p:nvSpPr>
        <p:spPr>
          <a:xfrm>
            <a:off x="677334" y="354419"/>
            <a:ext cx="8596668" cy="1320800"/>
          </a:xfrm>
        </p:spPr>
        <p:txBody>
          <a:bodyPr/>
          <a:lstStyle/>
          <a:p>
            <a:r>
              <a:rPr lang="nl-NL"/>
              <a:t>LO2 (sportklas)</a:t>
            </a:r>
          </a:p>
        </p:txBody>
      </p:sp>
      <p:sp>
        <p:nvSpPr>
          <p:cNvPr id="6" name="Tijdelijke aanduiding voor inhoud 5">
            <a:extLst>
              <a:ext uri="{FF2B5EF4-FFF2-40B4-BE49-F238E27FC236}">
                <a16:creationId xmlns:a16="http://schemas.microsoft.com/office/drawing/2014/main" id="{F29303E7-FF30-4081-A784-0FB71B716F3F}"/>
              </a:ext>
            </a:extLst>
          </p:cNvPr>
          <p:cNvSpPr>
            <a:spLocks noGrp="1"/>
          </p:cNvSpPr>
          <p:nvPr>
            <p:ph idx="1"/>
          </p:nvPr>
        </p:nvSpPr>
        <p:spPr>
          <a:xfrm>
            <a:off x="677334" y="1179179"/>
            <a:ext cx="8596668" cy="4499641"/>
          </a:xfrm>
        </p:spPr>
        <p:txBody>
          <a:bodyPr>
            <a:normAutofit/>
          </a:bodyPr>
          <a:lstStyle/>
          <a:p>
            <a:r>
              <a:rPr lang="nl-NL"/>
              <a:t>LO2 (Lichamelijke Opvoeding 2) is gym als examenvak. In het 3e jaar krijg je een les van 80 minuten en een les van 40 minuten extra per week. Deze lessen bestaan uit veel praktijk, je krijgt regeltaken, leert lesgeven en je krijgt theorie over sporten en het menselijk lichaam.</a:t>
            </a:r>
          </a:p>
          <a:p>
            <a:r>
              <a:rPr lang="nl-NL"/>
              <a:t>Je moet redelijk goed kunnen </a:t>
            </a:r>
            <a:r>
              <a:rPr lang="nl-NL" sz="1800"/>
              <a:t>sporten en gemotiveerd zijn. De eis is dat je voor LO in klas 2 een 7 staat.</a:t>
            </a:r>
          </a:p>
          <a:p>
            <a:r>
              <a:rPr lang="nl-NL" sz="1800"/>
              <a:t>Met LO2 op onze school kan de overstap naar CIOS gemakkelijker zijn.</a:t>
            </a:r>
          </a:p>
          <a:p>
            <a:r>
              <a:rPr lang="nl-NL"/>
              <a:t>Telt mee als een </a:t>
            </a:r>
            <a:r>
              <a:rPr lang="nl-NL" b="1"/>
              <a:t>7e vak voor HAVO </a:t>
            </a:r>
            <a:r>
              <a:rPr lang="nl-NL"/>
              <a:t>en is een compensatie vak voor het examen.</a:t>
            </a:r>
          </a:p>
        </p:txBody>
      </p:sp>
      <p:pic>
        <p:nvPicPr>
          <p:cNvPr id="5122" name="Picture 2" descr="Einstein Lyceum - Leuke sportclinics!">
            <a:extLst>
              <a:ext uri="{FF2B5EF4-FFF2-40B4-BE49-F238E27FC236}">
                <a16:creationId xmlns:a16="http://schemas.microsoft.com/office/drawing/2014/main" id="{5F629A5A-CC9C-4775-BE98-D7F3E413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228" y="3929005"/>
            <a:ext cx="6397651" cy="245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67424"/>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5" name="Rectangle 77">
            <a:extLst>
              <a:ext uri="{FF2B5EF4-FFF2-40B4-BE49-F238E27FC236}">
                <a16:creationId xmlns:a16="http://schemas.microsoft.com/office/drawing/2014/main" id="{46E2C1D0-2072-4664-9C67-3B12866F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146" name="Picture 2" descr="Ervaringen van cursisten • Modevakopleiding Arnhem • Naailessen,  opleidingen, cursussen">
            <a:extLst>
              <a:ext uri="{FF2B5EF4-FFF2-40B4-BE49-F238E27FC236}">
                <a16:creationId xmlns:a16="http://schemas.microsoft.com/office/drawing/2014/main" id="{F915EA78-9C7B-4D8F-86A4-F7FDB6036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7" r="23946" b="-1"/>
          <a:stretch/>
        </p:blipFill>
        <p:spPr bwMode="auto">
          <a:xfrm>
            <a:off x="6194368"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kleding ontwerpen schetsen - Google zoeken | Kleding ontwerpen, Ontwerpen  tekenen, Kleding">
            <a:extLst>
              <a:ext uri="{FF2B5EF4-FFF2-40B4-BE49-F238E27FC236}">
                <a16:creationId xmlns:a16="http://schemas.microsoft.com/office/drawing/2014/main" id="{A3863809-ED35-4B26-B4C5-39564B034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1" r="23964" b="1"/>
          <a:stretch/>
        </p:blipFill>
        <p:spPr bwMode="auto">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80" name="Freeform: Shape 79">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D328C96-0CF1-437B-BC7B-F40560440216}"/>
              </a:ext>
            </a:extLst>
          </p:cNvPr>
          <p:cNvSpPr>
            <a:spLocks noGrp="1"/>
          </p:cNvSpPr>
          <p:nvPr>
            <p:ph type="title"/>
          </p:nvPr>
        </p:nvSpPr>
        <p:spPr>
          <a:xfrm>
            <a:off x="299086" y="148584"/>
            <a:ext cx="5112885" cy="1212383"/>
          </a:xfrm>
        </p:spPr>
        <p:txBody>
          <a:bodyPr anchor="ctr">
            <a:normAutofit/>
          </a:bodyPr>
          <a:lstStyle/>
          <a:p>
            <a:r>
              <a:rPr lang="nl-NL" b="1"/>
              <a:t>Textiele werkvormen</a:t>
            </a:r>
          </a:p>
        </p:txBody>
      </p:sp>
      <p:sp>
        <p:nvSpPr>
          <p:cNvPr id="3" name="Tijdelijke aanduiding voor inhoud 2">
            <a:extLst>
              <a:ext uri="{FF2B5EF4-FFF2-40B4-BE49-F238E27FC236}">
                <a16:creationId xmlns:a16="http://schemas.microsoft.com/office/drawing/2014/main" id="{BD7297FF-DF93-48DB-9F2F-97C43680430F}"/>
              </a:ext>
            </a:extLst>
          </p:cNvPr>
          <p:cNvSpPr>
            <a:spLocks noGrp="1"/>
          </p:cNvSpPr>
          <p:nvPr>
            <p:ph idx="1"/>
          </p:nvPr>
        </p:nvSpPr>
        <p:spPr>
          <a:xfrm>
            <a:off x="-9318" y="1773847"/>
            <a:ext cx="5548881" cy="4497572"/>
          </a:xfrm>
        </p:spPr>
        <p:txBody>
          <a:bodyPr>
            <a:normAutofit/>
          </a:bodyPr>
          <a:lstStyle/>
          <a:p>
            <a:pPr>
              <a:lnSpc>
                <a:spcPct val="90000"/>
              </a:lnSpc>
            </a:pPr>
            <a:r>
              <a:rPr lang="nl-NL" sz="1600"/>
              <a:t>Dit vak is een mooie vooropleiding voor als jij wil </a:t>
            </a:r>
            <a:br>
              <a:rPr lang="nl-NL" sz="1600"/>
            </a:br>
            <a:r>
              <a:rPr lang="nl-NL" sz="1600"/>
              <a:t>gaan werken binnen de mode, wil ontwerpen of</a:t>
            </a:r>
            <a:br>
              <a:rPr lang="nl-NL" sz="1600"/>
            </a:br>
            <a:r>
              <a:rPr lang="nl-NL" sz="1600"/>
              <a:t>iets met styling zou willen doen.</a:t>
            </a:r>
            <a:br>
              <a:rPr lang="nl-NL" sz="1600"/>
            </a:br>
            <a:br>
              <a:rPr lang="nl-NL" sz="1600"/>
            </a:br>
            <a:r>
              <a:rPr lang="nl-NL" sz="1600" err="1"/>
              <a:t>Hout-en</a:t>
            </a:r>
            <a:r>
              <a:rPr lang="nl-NL" sz="1600"/>
              <a:t> </a:t>
            </a:r>
            <a:r>
              <a:rPr lang="nl-NL" sz="1600" err="1"/>
              <a:t>meubilerings</a:t>
            </a:r>
            <a:r>
              <a:rPr lang="nl-NL" sz="1600"/>
              <a:t> college                            </a:t>
            </a:r>
            <a:br>
              <a:rPr lang="nl-NL" sz="1600"/>
            </a:br>
            <a:r>
              <a:rPr lang="nl-NL" sz="1600"/>
              <a:t>Jan des Bouvriecollege                          </a:t>
            </a:r>
            <a:br>
              <a:rPr lang="nl-NL" sz="1600"/>
            </a:br>
            <a:r>
              <a:rPr lang="nl-NL" sz="1600" err="1"/>
              <a:t>Jeansacademy</a:t>
            </a:r>
            <a:r>
              <a:rPr lang="nl-NL" sz="1600"/>
              <a:t> </a:t>
            </a:r>
            <a:br>
              <a:rPr lang="nl-NL" sz="1600"/>
            </a:br>
            <a:r>
              <a:rPr lang="nl-NL" sz="1600"/>
              <a:t>Fashion stylist</a:t>
            </a:r>
          </a:p>
          <a:p>
            <a:pPr>
              <a:lnSpc>
                <a:spcPct val="90000"/>
              </a:lnSpc>
            </a:pPr>
            <a:r>
              <a:rPr lang="nl-NL" sz="1600"/>
              <a:t>Als jij creatief bent, dan past dit vak bij jou!</a:t>
            </a:r>
          </a:p>
          <a:p>
            <a:pPr>
              <a:lnSpc>
                <a:spcPct val="90000"/>
              </a:lnSpc>
            </a:pPr>
            <a:r>
              <a:rPr lang="nl-NL" sz="1600"/>
              <a:t>Bij dit vak wordt ook theorieles geven over kunstbeschouwing.</a:t>
            </a:r>
          </a:p>
          <a:p>
            <a:pPr>
              <a:lnSpc>
                <a:spcPct val="90000"/>
              </a:lnSpc>
            </a:pPr>
            <a:r>
              <a:rPr lang="nl-NL" sz="1600"/>
              <a:t>Dit vak telt mee als een 7</a:t>
            </a:r>
            <a:r>
              <a:rPr lang="nl-NL" sz="1600" baseline="30000"/>
              <a:t>e</a:t>
            </a:r>
            <a:r>
              <a:rPr lang="nl-NL" sz="1600"/>
              <a:t> vak voor de HAVO en is een compensatie vak voor het examen</a:t>
            </a:r>
          </a:p>
        </p:txBody>
      </p:sp>
    </p:spTree>
    <p:extLst>
      <p:ext uri="{BB962C8B-B14F-4D97-AF65-F5344CB8AC3E}">
        <p14:creationId xmlns:p14="http://schemas.microsoft.com/office/powerpoint/2010/main" val="1360657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1399"/>
    </mc:Choice>
    <mc:Fallback xmlns="">
      <p:transition spd="slow" advTm="313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Jongeren verdienen geld met eigen bedrijf in de zomervakantie -  ZomerOndernemer">
            <a:extLst>
              <a:ext uri="{FF2B5EF4-FFF2-40B4-BE49-F238E27FC236}">
                <a16:creationId xmlns:a16="http://schemas.microsoft.com/office/drawing/2014/main" id="{AC37C045-AF38-4419-9E11-B005A60D5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2" r="18497"/>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0FDE91B-7639-447F-9628-8C4ECAC553A8}"/>
              </a:ext>
            </a:extLst>
          </p:cNvPr>
          <p:cNvSpPr>
            <a:spLocks noGrp="1"/>
          </p:cNvSpPr>
          <p:nvPr>
            <p:ph type="title"/>
          </p:nvPr>
        </p:nvSpPr>
        <p:spPr>
          <a:xfrm>
            <a:off x="4159225" y="609600"/>
            <a:ext cx="5303752" cy="1080977"/>
          </a:xfrm>
        </p:spPr>
        <p:txBody>
          <a:bodyPr>
            <a:normAutofit/>
          </a:bodyPr>
          <a:lstStyle/>
          <a:p>
            <a:r>
              <a:rPr lang="nl-NL"/>
              <a:t>Ondernemen klas 3 en 4</a:t>
            </a:r>
          </a:p>
        </p:txBody>
      </p:sp>
      <p:pic>
        <p:nvPicPr>
          <p:cNvPr id="7172" name="Picture 4" descr="Vijf Groninger jongeren met idee voor eigen bedrijf in finale Booming  Business - noordz">
            <a:extLst>
              <a:ext uri="{FF2B5EF4-FFF2-40B4-BE49-F238E27FC236}">
                <a16:creationId xmlns:a16="http://schemas.microsoft.com/office/drawing/2014/main" id="{70FFE320-DC4B-44BC-94A8-3C4E8A98FA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80" r="17775"/>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174" name="Straight Connector 72">
            <a:extLst>
              <a:ext uri="{FF2B5EF4-FFF2-40B4-BE49-F238E27FC236}">
                <a16:creationId xmlns:a16="http://schemas.microsoft.com/office/drawing/2014/main" id="{36CB27DD-D98C-4A82-9A5E-4228278257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75" name="Isosceles Triangle 30">
            <a:extLst>
              <a:ext uri="{FF2B5EF4-FFF2-40B4-BE49-F238E27FC236}">
                <a16:creationId xmlns:a16="http://schemas.microsoft.com/office/drawing/2014/main" id="{A912E26A-2737-4A42-92C0-4ED8933C8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B532414D-648D-4515-B25C-B84F01A423D1}"/>
              </a:ext>
            </a:extLst>
          </p:cNvPr>
          <p:cNvSpPr>
            <a:spLocks noGrp="1"/>
          </p:cNvSpPr>
          <p:nvPr>
            <p:ph idx="1"/>
          </p:nvPr>
        </p:nvSpPr>
        <p:spPr>
          <a:xfrm>
            <a:off x="4159225" y="1690578"/>
            <a:ext cx="5114776" cy="4350786"/>
          </a:xfrm>
        </p:spPr>
        <p:txBody>
          <a:bodyPr>
            <a:normAutofit/>
          </a:bodyPr>
          <a:lstStyle/>
          <a:p>
            <a:r>
              <a:rPr lang="nl-NL" sz="1800">
                <a:effectLst/>
                <a:latin typeface="Trebuchet MS (Hoofdtekst)"/>
                <a:ea typeface="Calibri" panose="020F0502020204030204" pitchFamily="34" charset="0"/>
              </a:rPr>
              <a:t>In jaar 3 gaan de leerlingen dieper in op de cijfermatige kant van het ondernemen.</a:t>
            </a:r>
          </a:p>
          <a:p>
            <a:r>
              <a:rPr lang="nl-NL" sz="1800">
                <a:effectLst/>
                <a:latin typeface="Trebuchet MS (Hoofdtekst)"/>
                <a:ea typeface="Calibri" panose="020F0502020204030204" pitchFamily="34" charset="0"/>
              </a:rPr>
              <a:t>In jaar 4 organiseren de leerlingen een event of zetten hun eigen bedrijf op.</a:t>
            </a:r>
          </a:p>
          <a:p>
            <a:r>
              <a:rPr lang="nl-NL" sz="1800">
                <a:effectLst/>
                <a:latin typeface="Trebuchet MS (Hoofdtekst)"/>
                <a:ea typeface="Calibri" panose="020F0502020204030204" pitchFamily="34" charset="0"/>
              </a:rPr>
              <a:t>Op deze manier behalen leerlingen, naast hun MAVO diploma, een VECON Business School diploma. Een certificaat dat de overstap naar HAVO of MBO een stukje makkelijker maakt en een voorsprong biedt.</a:t>
            </a:r>
          </a:p>
          <a:p>
            <a:r>
              <a:rPr lang="nl-NL">
                <a:latin typeface="Trebuchet MS (Hoofdtekst)"/>
              </a:rPr>
              <a:t>Telt </a:t>
            </a:r>
            <a:r>
              <a:rPr lang="nl-NL" b="1">
                <a:latin typeface="Trebuchet MS (Hoofdtekst)"/>
              </a:rPr>
              <a:t>NIET</a:t>
            </a:r>
            <a:r>
              <a:rPr lang="nl-NL">
                <a:latin typeface="Trebuchet MS (Hoofdtekst)"/>
              </a:rPr>
              <a:t> mee als een 7e vak voor HAVO</a:t>
            </a:r>
          </a:p>
          <a:p>
            <a:endParaRPr lang="nl-NL" sz="1800">
              <a:effectLst/>
              <a:latin typeface="Calibri" panose="020F0502020204030204" pitchFamily="34" charset="0"/>
              <a:ea typeface="Calibri" panose="020F0502020204030204" pitchFamily="34" charset="0"/>
            </a:endParaRPr>
          </a:p>
          <a:p>
            <a:endParaRPr lang="nl-NL"/>
          </a:p>
        </p:txBody>
      </p:sp>
    </p:spTree>
    <p:extLst>
      <p:ext uri="{BB962C8B-B14F-4D97-AF65-F5344CB8AC3E}">
        <p14:creationId xmlns:p14="http://schemas.microsoft.com/office/powerpoint/2010/main" val="3580580080"/>
      </p:ext>
    </p:extLst>
  </p:cSld>
  <p:clrMapOvr>
    <a:masterClrMapping/>
  </p:clrMapOvr>
  <mc:AlternateContent xmlns:mc="http://schemas.openxmlformats.org/markup-compatibility/2006" xmlns:p14="http://schemas.microsoft.com/office/powerpoint/2010/main">
    <mc:Choice Requires="p14">
      <p:transition spd="slow" p14:dur="2000" advTm="30994"/>
    </mc:Choice>
    <mc:Fallback xmlns="">
      <p:transition spd="slow" advTm="3099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EAEA5-DB36-46D5-A090-BC4A196DBE02}"/>
              </a:ext>
            </a:extLst>
          </p:cNvPr>
          <p:cNvSpPr>
            <a:spLocks noGrp="1"/>
          </p:cNvSpPr>
          <p:nvPr>
            <p:ph type="title"/>
          </p:nvPr>
        </p:nvSpPr>
        <p:spPr/>
        <p:txBody>
          <a:bodyPr/>
          <a:lstStyle/>
          <a:p>
            <a:r>
              <a:rPr lang="nl-NL"/>
              <a:t>Hoe kunt u helpen?</a:t>
            </a:r>
          </a:p>
        </p:txBody>
      </p:sp>
      <p:sp>
        <p:nvSpPr>
          <p:cNvPr id="3" name="Tijdelijke aanduiding voor inhoud 2">
            <a:extLst>
              <a:ext uri="{FF2B5EF4-FFF2-40B4-BE49-F238E27FC236}">
                <a16:creationId xmlns:a16="http://schemas.microsoft.com/office/drawing/2014/main" id="{4209B07D-3202-470B-B959-3344025D942B}"/>
              </a:ext>
            </a:extLst>
          </p:cNvPr>
          <p:cNvSpPr>
            <a:spLocks noGrp="1"/>
          </p:cNvSpPr>
          <p:nvPr>
            <p:ph idx="1"/>
          </p:nvPr>
        </p:nvSpPr>
        <p:spPr/>
        <p:txBody>
          <a:bodyPr>
            <a:normAutofit/>
          </a:bodyPr>
          <a:lstStyle/>
          <a:p>
            <a:r>
              <a:rPr lang="nl-NL" dirty="0"/>
              <a:t>Welke vakken vind uw kind leuk</a:t>
            </a:r>
          </a:p>
          <a:p>
            <a:r>
              <a:rPr lang="nl-NL" dirty="0"/>
              <a:t>Voor welke vakken haalt uw kind goede cijfers?</a:t>
            </a:r>
          </a:p>
          <a:p>
            <a:r>
              <a:rPr lang="nl-NL" dirty="0"/>
              <a:t>Welke vervolgopleiding wil uw kind gaan doen, of welke richting wil uw kind op?</a:t>
            </a:r>
          </a:p>
          <a:p>
            <a:r>
              <a:rPr lang="nl-NL" dirty="0"/>
              <a:t>Ga het gesprek aan met uw zoon of dochter aan over uw eigen loopbaan</a:t>
            </a:r>
          </a:p>
          <a:p>
            <a:r>
              <a:rPr lang="nl-NL" dirty="0"/>
              <a:t>Heb het met elkaar over de vragen, Wie ben je? Wat wil je? Wat kan je?</a:t>
            </a:r>
          </a:p>
          <a:p>
            <a:r>
              <a:rPr lang="nl-NL" dirty="0"/>
              <a:t>Helpen met het maken van de vakkenpakket keuze</a:t>
            </a:r>
          </a:p>
          <a:p>
            <a:r>
              <a:rPr lang="nl-NL" dirty="0"/>
              <a:t>Samen oriënteren welke mogelijkheden er allemaal zijn </a:t>
            </a:r>
            <a:r>
              <a:rPr lang="nl-NL" dirty="0">
                <a:hlinkClick r:id="rId2"/>
              </a:rPr>
              <a:t>www.kiesmbo.nl</a:t>
            </a:r>
            <a:r>
              <a:rPr lang="nl-NL" dirty="0"/>
              <a:t> </a:t>
            </a:r>
          </a:p>
          <a:p>
            <a:r>
              <a:rPr lang="nl-NL" dirty="0"/>
              <a:t>Vroegtijdig opendagen bezoeken</a:t>
            </a:r>
          </a:p>
          <a:p>
            <a:pPr marL="0" indent="0">
              <a:buNone/>
            </a:pPr>
            <a:r>
              <a:rPr lang="nl-NL" dirty="0"/>
              <a:t> </a:t>
            </a:r>
          </a:p>
          <a:p>
            <a:pPr marL="0" indent="0">
              <a:buNone/>
            </a:pPr>
            <a:endParaRPr lang="nl-NL" dirty="0"/>
          </a:p>
        </p:txBody>
      </p:sp>
    </p:spTree>
    <p:extLst>
      <p:ext uri="{BB962C8B-B14F-4D97-AF65-F5344CB8AC3E}">
        <p14:creationId xmlns:p14="http://schemas.microsoft.com/office/powerpoint/2010/main" val="2393412664"/>
      </p:ext>
    </p:extLst>
  </p:cSld>
  <p:clrMapOvr>
    <a:masterClrMapping/>
  </p:clrMapOvr>
  <mc:AlternateContent xmlns:mc="http://schemas.openxmlformats.org/markup-compatibility/2006" xmlns:p14="http://schemas.microsoft.com/office/powerpoint/2010/main">
    <mc:Choice Requires="p14">
      <p:transition spd="slow" p14:dur="2000" advTm="20586"/>
    </mc:Choice>
    <mc:Fallback xmlns="">
      <p:transition spd="slow" advTm="20586"/>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E9C3A-EBB9-48C1-A261-89F0B9C482F2}"/>
              </a:ext>
            </a:extLst>
          </p:cNvPr>
          <p:cNvSpPr>
            <a:spLocks noGrp="1"/>
          </p:cNvSpPr>
          <p:nvPr>
            <p:ph type="title"/>
          </p:nvPr>
        </p:nvSpPr>
        <p:spPr>
          <a:xfrm>
            <a:off x="677334" y="609600"/>
            <a:ext cx="8596668" cy="1016000"/>
          </a:xfrm>
        </p:spPr>
        <p:txBody>
          <a:bodyPr/>
          <a:lstStyle/>
          <a:p>
            <a:r>
              <a:rPr lang="nl-NL"/>
              <a:t>Hulpvragen voor leerlingen</a:t>
            </a:r>
          </a:p>
        </p:txBody>
      </p:sp>
      <p:sp>
        <p:nvSpPr>
          <p:cNvPr id="3" name="Tijdelijke aanduiding voor inhoud 2">
            <a:extLst>
              <a:ext uri="{FF2B5EF4-FFF2-40B4-BE49-F238E27FC236}">
                <a16:creationId xmlns:a16="http://schemas.microsoft.com/office/drawing/2014/main" id="{81A6F758-5203-4291-90AD-D8FF5CC6AADE}"/>
              </a:ext>
            </a:extLst>
          </p:cNvPr>
          <p:cNvSpPr>
            <a:spLocks noGrp="1"/>
          </p:cNvSpPr>
          <p:nvPr>
            <p:ph idx="1"/>
          </p:nvPr>
        </p:nvSpPr>
        <p:spPr>
          <a:xfrm>
            <a:off x="677334" y="1625600"/>
            <a:ext cx="8596668" cy="3880773"/>
          </a:xfrm>
        </p:spPr>
        <p:txBody>
          <a:bodyPr/>
          <a:lstStyle/>
          <a:p>
            <a:pPr algn="l">
              <a:buFont typeface="Arial" panose="020B0604020202020204" pitchFamily="34" charset="0"/>
              <a:buChar char="•"/>
            </a:pPr>
            <a:r>
              <a:rPr lang="nl-NL" sz="2400"/>
              <a:t>Wat vind ik leuk, wat zijn mijn interesses? (Wat doe je bijvoorbeeld in je vrije tijd?)</a:t>
            </a:r>
          </a:p>
          <a:p>
            <a:pPr algn="l">
              <a:buFont typeface="Arial" panose="020B0604020202020204" pitchFamily="34" charset="0"/>
              <a:buChar char="•"/>
            </a:pPr>
            <a:r>
              <a:rPr lang="nl-NL" sz="2400"/>
              <a:t>Wat zijn mijn talenten? (Wat heb je bijvoorbeeld gedaan waar je trots op bent?)</a:t>
            </a:r>
          </a:p>
          <a:p>
            <a:pPr algn="l">
              <a:buFont typeface="Arial" panose="020B0604020202020204" pitchFamily="34" charset="0"/>
              <a:buChar char="•"/>
            </a:pPr>
            <a:r>
              <a:rPr lang="nl-NL" sz="2400"/>
              <a:t>Wat voor type ben ik? (Welke kenmerken heb je: behulpzaam, praktisch, technisch, stressbestendig, sportief, nauwkeurig, ondernemend,…)</a:t>
            </a:r>
          </a:p>
          <a:p>
            <a:pPr algn="l">
              <a:buFont typeface="Arial" panose="020B0604020202020204" pitchFamily="34" charset="0"/>
              <a:buChar char="•"/>
            </a:pPr>
            <a:r>
              <a:rPr lang="nl-NL" sz="2400"/>
              <a:t>Wat voor vakken vind ik interessant?</a:t>
            </a:r>
          </a:p>
          <a:p>
            <a:endParaRPr lang="nl-NL"/>
          </a:p>
        </p:txBody>
      </p:sp>
    </p:spTree>
    <p:extLst>
      <p:ext uri="{BB962C8B-B14F-4D97-AF65-F5344CB8AC3E}">
        <p14:creationId xmlns:p14="http://schemas.microsoft.com/office/powerpoint/2010/main" val="46302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AFE30-13EB-789B-9E46-C58D8133FD32}"/>
              </a:ext>
            </a:extLst>
          </p:cNvPr>
          <p:cNvSpPr>
            <a:spLocks noGrp="1"/>
          </p:cNvSpPr>
          <p:nvPr>
            <p:ph type="title"/>
          </p:nvPr>
        </p:nvSpPr>
        <p:spPr/>
        <p:txBody>
          <a:bodyPr/>
          <a:lstStyle/>
          <a:p>
            <a:pPr algn="ctr"/>
            <a:r>
              <a:rPr lang="nl-NL"/>
              <a:t>Vragen?</a:t>
            </a:r>
            <a:endParaRPr lang="en-US"/>
          </a:p>
        </p:txBody>
      </p:sp>
      <p:sp>
        <p:nvSpPr>
          <p:cNvPr id="3" name="Tijdelijke aanduiding voor inhoud 2">
            <a:extLst>
              <a:ext uri="{FF2B5EF4-FFF2-40B4-BE49-F238E27FC236}">
                <a16:creationId xmlns:a16="http://schemas.microsoft.com/office/drawing/2014/main" id="{79DD737D-5754-132B-F4CE-7B804BFCCA78}"/>
              </a:ext>
            </a:extLst>
          </p:cNvPr>
          <p:cNvSpPr>
            <a:spLocks noGrp="1"/>
          </p:cNvSpPr>
          <p:nvPr>
            <p:ph idx="1"/>
          </p:nvPr>
        </p:nvSpPr>
        <p:spPr/>
        <p:txBody>
          <a:bodyPr vert="horz" lIns="91440" tIns="45720" rIns="91440" bIns="45720" rtlCol="0" anchor="t">
            <a:normAutofit/>
          </a:bodyPr>
          <a:lstStyle/>
          <a:p>
            <a:pPr marL="285750" indent="-285750">
              <a:buFont typeface="Wingdings 3"/>
              <a:buChar char=""/>
            </a:pPr>
            <a:r>
              <a:rPr lang="nl-NL"/>
              <a:t>Heeft u op een later moment nog vragen?</a:t>
            </a:r>
          </a:p>
          <a:p>
            <a:r>
              <a:rPr lang="nl-NL"/>
              <a:t>U kunt ons altijd mailen:</a:t>
            </a:r>
          </a:p>
          <a:p>
            <a:pPr marL="0" indent="0">
              <a:buNone/>
            </a:pPr>
            <a:r>
              <a:rPr lang="nl-NL"/>
              <a:t>Lars van der Meer: </a:t>
            </a:r>
            <a:r>
              <a:rPr lang="nl-NL">
                <a:hlinkClick r:id="rId2"/>
              </a:rPr>
              <a:t>L.vandermeer@dehbm.nl</a:t>
            </a:r>
            <a:endParaRPr lang="nl-NL"/>
          </a:p>
          <a:p>
            <a:pPr marL="0" indent="0">
              <a:buNone/>
            </a:pPr>
            <a:r>
              <a:rPr lang="nl-NL"/>
              <a:t>Dionne </a:t>
            </a:r>
            <a:r>
              <a:rPr lang="nl-NL" err="1"/>
              <a:t>Halderman</a:t>
            </a:r>
            <a:r>
              <a:rPr lang="nl-NL"/>
              <a:t>: </a:t>
            </a:r>
            <a:r>
              <a:rPr lang="nl-NL">
                <a:hlinkClick r:id="rId3"/>
              </a:rPr>
              <a:t>D.halderman@dehbm.nl</a:t>
            </a:r>
            <a:r>
              <a:rPr lang="nl-NL"/>
              <a:t> </a:t>
            </a:r>
          </a:p>
        </p:txBody>
      </p:sp>
    </p:spTree>
    <p:extLst>
      <p:ext uri="{BB962C8B-B14F-4D97-AF65-F5344CB8AC3E}">
        <p14:creationId xmlns:p14="http://schemas.microsoft.com/office/powerpoint/2010/main" val="235132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Freeform: Shape 2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677334" y="609599"/>
            <a:ext cx="3843375" cy="5545667"/>
          </a:xfrm>
        </p:spPr>
        <p:txBody>
          <a:bodyPr anchor="ctr">
            <a:normAutofit/>
          </a:bodyPr>
          <a:lstStyle/>
          <a:p>
            <a:r>
              <a:rPr lang="nl-NL" b="1">
                <a:solidFill>
                  <a:schemeClr val="tx1">
                    <a:lumMod val="85000"/>
                    <a:lumOff val="15000"/>
                  </a:schemeClr>
                </a:solidFill>
              </a:rPr>
              <a:t>Inleiding</a:t>
            </a:r>
          </a:p>
        </p:txBody>
      </p:sp>
      <p:sp>
        <p:nvSpPr>
          <p:cNvPr id="3" name="Tijdelijke aanduiding voor inhoud 2"/>
          <p:cNvSpPr>
            <a:spLocks noGrp="1"/>
          </p:cNvSpPr>
          <p:nvPr>
            <p:ph idx="1"/>
          </p:nvPr>
        </p:nvSpPr>
        <p:spPr>
          <a:xfrm>
            <a:off x="6116084" y="609600"/>
            <a:ext cx="5511296" cy="5545667"/>
          </a:xfrm>
        </p:spPr>
        <p:txBody>
          <a:bodyPr anchor="ctr">
            <a:normAutofit/>
          </a:bodyPr>
          <a:lstStyle/>
          <a:p>
            <a:r>
              <a:rPr lang="nl-NL">
                <a:solidFill>
                  <a:srgbClr val="FFFFFF"/>
                </a:solidFill>
              </a:rPr>
              <a:t>Indeling LOB</a:t>
            </a:r>
          </a:p>
          <a:p>
            <a:r>
              <a:rPr lang="nl-NL">
                <a:solidFill>
                  <a:srgbClr val="FFFFFF"/>
                </a:solidFill>
              </a:rPr>
              <a:t>Vervolg keuzes</a:t>
            </a:r>
          </a:p>
          <a:p>
            <a:r>
              <a:rPr lang="nl-NL">
                <a:solidFill>
                  <a:srgbClr val="FFFFFF"/>
                </a:solidFill>
              </a:rPr>
              <a:t>De 4 profielen</a:t>
            </a:r>
          </a:p>
          <a:p>
            <a:r>
              <a:rPr lang="nl-NL">
                <a:solidFill>
                  <a:srgbClr val="FFFFFF"/>
                </a:solidFill>
              </a:rPr>
              <a:t>Vakkenpakketkeuze </a:t>
            </a:r>
          </a:p>
          <a:p>
            <a:r>
              <a:rPr lang="nl-NL">
                <a:solidFill>
                  <a:srgbClr val="FFFFFF"/>
                </a:solidFill>
              </a:rPr>
              <a:t>Eisen havo</a:t>
            </a:r>
          </a:p>
          <a:p>
            <a:r>
              <a:rPr lang="nl-NL">
                <a:solidFill>
                  <a:srgbClr val="FFFFFF"/>
                </a:solidFill>
              </a:rPr>
              <a:t>Eisen vervolgopleiding</a:t>
            </a:r>
          </a:p>
          <a:p>
            <a:r>
              <a:rPr lang="nl-NL">
                <a:solidFill>
                  <a:srgbClr val="FFFFFF"/>
                </a:solidFill>
              </a:rPr>
              <a:t>Bijdrage ouders</a:t>
            </a:r>
          </a:p>
          <a:p>
            <a:r>
              <a:rPr lang="nl-NL">
                <a:solidFill>
                  <a:srgbClr val="FFFFFF"/>
                </a:solidFill>
              </a:rPr>
              <a:t>Contact</a:t>
            </a:r>
          </a:p>
          <a:p>
            <a:endParaRPr lang="nl-NL">
              <a:solidFill>
                <a:srgbClr val="FFFFFF"/>
              </a:solidFill>
            </a:endParaRPr>
          </a:p>
        </p:txBody>
      </p:sp>
      <p:pic>
        <p:nvPicPr>
          <p:cNvPr id="7" name="Afbeelding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035499" y="5812693"/>
            <a:ext cx="1462886" cy="732692"/>
          </a:xfrm>
          <a:prstGeom prst="rect">
            <a:avLst/>
          </a:prstGeom>
        </p:spPr>
      </p:pic>
    </p:spTree>
    <p:extLst>
      <p:ext uri="{BB962C8B-B14F-4D97-AF65-F5344CB8AC3E}">
        <p14:creationId xmlns:p14="http://schemas.microsoft.com/office/powerpoint/2010/main" val="2986790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165"/>
    </mc:Choice>
    <mc:Fallback xmlns="">
      <p:transition spd="slow" advTm="141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42C25BD5-2642-448D-A6BE-8CA465551D4A}"/>
              </a:ext>
            </a:extLst>
          </p:cNvPr>
          <p:cNvSpPr>
            <a:spLocks noGrp="1"/>
          </p:cNvSpPr>
          <p:nvPr>
            <p:ph type="title"/>
          </p:nvPr>
        </p:nvSpPr>
        <p:spPr>
          <a:xfrm>
            <a:off x="1043950" y="1179151"/>
            <a:ext cx="3300646" cy="4463889"/>
          </a:xfrm>
        </p:spPr>
        <p:txBody>
          <a:bodyPr anchor="ctr">
            <a:normAutofit/>
          </a:bodyPr>
          <a:lstStyle/>
          <a:p>
            <a:r>
              <a:rPr lang="nl-NL" dirty="0"/>
              <a:t>Programma LOB klas 3</a:t>
            </a: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3238763-CB04-480C-B56F-D4878E1C6AD8}"/>
              </a:ext>
            </a:extLst>
          </p:cNvPr>
          <p:cNvSpPr>
            <a:spLocks noGrp="1"/>
          </p:cNvSpPr>
          <p:nvPr>
            <p:ph idx="1"/>
          </p:nvPr>
        </p:nvSpPr>
        <p:spPr>
          <a:xfrm>
            <a:off x="4978918" y="1109145"/>
            <a:ext cx="6341016" cy="4603900"/>
          </a:xfrm>
        </p:spPr>
        <p:txBody>
          <a:bodyPr anchor="ctr">
            <a:normAutofit/>
          </a:bodyPr>
          <a:lstStyle/>
          <a:p>
            <a:r>
              <a:rPr lang="nl-NL" dirty="0"/>
              <a:t>Voorlichting door decanen</a:t>
            </a:r>
          </a:p>
          <a:p>
            <a:r>
              <a:rPr lang="nl-NL" dirty="0" err="1"/>
              <a:t>Qompas</a:t>
            </a:r>
            <a:r>
              <a:rPr lang="nl-NL" dirty="0"/>
              <a:t> </a:t>
            </a:r>
          </a:p>
          <a:p>
            <a:r>
              <a:rPr lang="nl-NL" dirty="0"/>
              <a:t>MBO beroepenmarkt woensdag 28 februari 2024</a:t>
            </a:r>
          </a:p>
          <a:p>
            <a:r>
              <a:rPr lang="nl-NL" dirty="0"/>
              <a:t>Nova College open dag 27 november 2023, 7 februari en 25 maart 2024</a:t>
            </a:r>
          </a:p>
          <a:p>
            <a:r>
              <a:rPr lang="nl-NL" dirty="0"/>
              <a:t>Gesprek met decaan</a:t>
            </a:r>
          </a:p>
          <a:p>
            <a:r>
              <a:rPr lang="nl-NL" dirty="0"/>
              <a:t>Vakkenpakketkeuze voor jaar 4</a:t>
            </a:r>
          </a:p>
          <a:p>
            <a:r>
              <a:rPr lang="nl-NL" dirty="0"/>
              <a:t>Voorlopige vakkenpakketkeuze in januari</a:t>
            </a:r>
          </a:p>
          <a:p>
            <a:r>
              <a:rPr lang="nl-NL" dirty="0"/>
              <a:t> Definitieve keuze doorgeven eind februari</a:t>
            </a:r>
          </a:p>
          <a:p>
            <a:endParaRPr lang="nl-NL" dirty="0"/>
          </a:p>
          <a:p>
            <a:endParaRPr lang="nl-NL" dirty="0"/>
          </a:p>
          <a:p>
            <a:pPr marL="0" indent="0">
              <a:buNone/>
            </a:pPr>
            <a:endParaRPr lang="nl-NL" dirty="0"/>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4102932544"/>
      </p:ext>
    </p:extLst>
  </p:cSld>
  <p:clrMapOvr>
    <a:masterClrMapping/>
  </p:clrMapOvr>
  <mc:AlternateContent xmlns:mc="http://schemas.openxmlformats.org/markup-compatibility/2006" xmlns:p14="http://schemas.microsoft.com/office/powerpoint/2010/main">
    <mc:Choice Requires="p14">
      <p:transition spd="slow" p14:dur="2000" advTm="30708"/>
    </mc:Choice>
    <mc:Fallback xmlns="">
      <p:transition spd="slow" advTm="307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el 3">
            <a:extLst>
              <a:ext uri="{FF2B5EF4-FFF2-40B4-BE49-F238E27FC236}">
                <a16:creationId xmlns:a16="http://schemas.microsoft.com/office/drawing/2014/main" id="{42C25BD5-2642-448D-A6BE-8CA465551D4A}"/>
              </a:ext>
            </a:extLst>
          </p:cNvPr>
          <p:cNvSpPr>
            <a:spLocks noGrp="1"/>
          </p:cNvSpPr>
          <p:nvPr>
            <p:ph type="title"/>
          </p:nvPr>
        </p:nvSpPr>
        <p:spPr>
          <a:xfrm>
            <a:off x="673754" y="643467"/>
            <a:ext cx="4203045" cy="1375608"/>
          </a:xfrm>
        </p:spPr>
        <p:txBody>
          <a:bodyPr anchor="ctr">
            <a:normAutofit/>
          </a:bodyPr>
          <a:lstStyle/>
          <a:p>
            <a:r>
              <a:rPr lang="nl-NL" b="1">
                <a:solidFill>
                  <a:schemeClr val="bg1"/>
                </a:solidFill>
              </a:rPr>
              <a:t>Vervolg keuzes</a:t>
            </a:r>
            <a:endParaRPr lang="nl-NL">
              <a:solidFill>
                <a:schemeClr val="bg1"/>
              </a:solidFill>
            </a:endParaRPr>
          </a:p>
        </p:txBody>
      </p:sp>
      <p:sp>
        <p:nvSpPr>
          <p:cNvPr id="5" name="Tijdelijke aanduiding voor inhoud 4">
            <a:extLst>
              <a:ext uri="{FF2B5EF4-FFF2-40B4-BE49-F238E27FC236}">
                <a16:creationId xmlns:a16="http://schemas.microsoft.com/office/drawing/2014/main" id="{D3238763-CB04-480C-B56F-D4878E1C6AD8}"/>
              </a:ext>
            </a:extLst>
          </p:cNvPr>
          <p:cNvSpPr>
            <a:spLocks noGrp="1"/>
          </p:cNvSpPr>
          <p:nvPr>
            <p:ph idx="1"/>
          </p:nvPr>
        </p:nvSpPr>
        <p:spPr>
          <a:xfrm>
            <a:off x="673754" y="2160590"/>
            <a:ext cx="3973943" cy="3440110"/>
          </a:xfrm>
        </p:spPr>
        <p:txBody>
          <a:bodyPr>
            <a:normAutofit/>
          </a:bodyPr>
          <a:lstStyle/>
          <a:p>
            <a:r>
              <a:rPr lang="nl-NL">
                <a:solidFill>
                  <a:schemeClr val="bg1"/>
                </a:solidFill>
              </a:rPr>
              <a:t>Vakkenpakket</a:t>
            </a:r>
          </a:p>
          <a:p>
            <a:r>
              <a:rPr lang="nl-NL">
                <a:solidFill>
                  <a:schemeClr val="bg1"/>
                </a:solidFill>
              </a:rPr>
              <a:t>MBO (BOL of BBL)</a:t>
            </a:r>
          </a:p>
          <a:p>
            <a:r>
              <a:rPr lang="nl-NL">
                <a:solidFill>
                  <a:schemeClr val="bg1"/>
                </a:solidFill>
              </a:rPr>
              <a:t>HAVO</a:t>
            </a:r>
          </a:p>
          <a:p>
            <a:endParaRPr lang="nl-NL">
              <a:solidFill>
                <a:schemeClr val="bg1"/>
              </a:solidFill>
            </a:endParaRPr>
          </a:p>
        </p:txBody>
      </p:sp>
      <p:pic>
        <p:nvPicPr>
          <p:cNvPr id="9" name="Graphic 8" descr="Vragen">
            <a:extLst>
              <a:ext uri="{FF2B5EF4-FFF2-40B4-BE49-F238E27FC236}">
                <a16:creationId xmlns:a16="http://schemas.microsoft.com/office/drawing/2014/main" id="{D348CDAF-3B49-41A6-99D2-9BD3AD3F50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29" name="Isosceles Triangle 2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8961429"/>
      </p:ext>
    </p:extLst>
  </p:cSld>
  <p:clrMapOvr>
    <a:masterClrMapping/>
  </p:clrMapOvr>
  <mc:AlternateContent xmlns:mc="http://schemas.openxmlformats.org/markup-compatibility/2006" xmlns:p14="http://schemas.microsoft.com/office/powerpoint/2010/main">
    <mc:Choice Requires="p14">
      <p:transition spd="slow" p14:dur="2000" advTm="25441"/>
    </mc:Choice>
    <mc:Fallback xmlns="">
      <p:transition spd="slow" advTm="254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F9E91-BCF4-76CC-4F9B-A3B97DF38B33}"/>
              </a:ext>
            </a:extLst>
          </p:cNvPr>
          <p:cNvSpPr>
            <a:spLocks noGrp="1"/>
          </p:cNvSpPr>
          <p:nvPr>
            <p:ph type="title"/>
          </p:nvPr>
        </p:nvSpPr>
        <p:spPr/>
        <p:txBody>
          <a:bodyPr/>
          <a:lstStyle/>
          <a:p>
            <a:r>
              <a:rPr lang="nl-NL"/>
              <a:t>Doorstroom</a:t>
            </a:r>
          </a:p>
        </p:txBody>
      </p:sp>
      <p:sp>
        <p:nvSpPr>
          <p:cNvPr id="3" name="Tijdelijke aanduiding voor inhoud 2">
            <a:extLst>
              <a:ext uri="{FF2B5EF4-FFF2-40B4-BE49-F238E27FC236}">
                <a16:creationId xmlns:a16="http://schemas.microsoft.com/office/drawing/2014/main" id="{414051B6-C696-D6C9-F6CA-C38AA3DFDCC3}"/>
              </a:ext>
            </a:extLst>
          </p:cNvPr>
          <p:cNvSpPr>
            <a:spLocks noGrp="1"/>
          </p:cNvSpPr>
          <p:nvPr>
            <p:ph idx="1"/>
          </p:nvPr>
        </p:nvSpPr>
        <p:spPr/>
        <p:txBody>
          <a:bodyPr>
            <a:normAutofit/>
          </a:bodyPr>
          <a:lstStyle/>
          <a:p>
            <a:r>
              <a:rPr lang="nl-NL" sz="3600"/>
              <a:t>80% MBO</a:t>
            </a:r>
          </a:p>
          <a:p>
            <a:r>
              <a:rPr lang="nl-NL" sz="3600"/>
              <a:t>20% Havo</a:t>
            </a:r>
          </a:p>
        </p:txBody>
      </p:sp>
      <p:pic>
        <p:nvPicPr>
          <p:cNvPr id="4" name="Afbeelding 3">
            <a:extLst>
              <a:ext uri="{FF2B5EF4-FFF2-40B4-BE49-F238E27FC236}">
                <a16:creationId xmlns:a16="http://schemas.microsoft.com/office/drawing/2014/main" id="{AF52F1E5-ADB4-328B-F96F-18757D69076D}"/>
              </a:ext>
            </a:extLst>
          </p:cNvPr>
          <p:cNvPicPr>
            <a:picLocks noChangeAspect="1"/>
          </p:cNvPicPr>
          <p:nvPr/>
        </p:nvPicPr>
        <p:blipFill>
          <a:blip r:embed="rId3"/>
          <a:stretch>
            <a:fillRect/>
          </a:stretch>
        </p:blipFill>
        <p:spPr>
          <a:xfrm>
            <a:off x="3414408" y="1470004"/>
            <a:ext cx="8178079" cy="4778396"/>
          </a:xfrm>
          <a:prstGeom prst="rect">
            <a:avLst/>
          </a:prstGeom>
        </p:spPr>
      </p:pic>
    </p:spTree>
    <p:extLst>
      <p:ext uri="{BB962C8B-B14F-4D97-AF65-F5344CB8AC3E}">
        <p14:creationId xmlns:p14="http://schemas.microsoft.com/office/powerpoint/2010/main" val="344234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9645C-AF4E-2A55-33CA-7997C073BA3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8EEFCBA-8FE5-B723-45DB-A7AB6968865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1ED926D8-D30E-69EE-5D6F-795A819C245D}"/>
              </a:ext>
            </a:extLst>
          </p:cNvPr>
          <p:cNvPicPr>
            <a:picLocks noChangeAspect="1"/>
          </p:cNvPicPr>
          <p:nvPr/>
        </p:nvPicPr>
        <p:blipFill>
          <a:blip r:embed="rId3"/>
          <a:stretch>
            <a:fillRect/>
          </a:stretch>
        </p:blipFill>
        <p:spPr>
          <a:xfrm>
            <a:off x="327131" y="161342"/>
            <a:ext cx="9555423" cy="6535315"/>
          </a:xfrm>
          <a:prstGeom prst="rect">
            <a:avLst/>
          </a:prstGeom>
        </p:spPr>
      </p:pic>
    </p:spTree>
    <p:extLst>
      <p:ext uri="{BB962C8B-B14F-4D97-AF65-F5344CB8AC3E}">
        <p14:creationId xmlns:p14="http://schemas.microsoft.com/office/powerpoint/2010/main" val="305569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2858C-A05C-884C-256C-1E452473E07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1F26C9E-D81C-87CD-1206-8F516AAD7E8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6F3998CE-30E5-CE0A-EBCE-51DDB8288435}"/>
              </a:ext>
            </a:extLst>
          </p:cNvPr>
          <p:cNvPicPr>
            <a:picLocks noChangeAspect="1"/>
          </p:cNvPicPr>
          <p:nvPr/>
        </p:nvPicPr>
        <p:blipFill rotWithShape="1">
          <a:blip r:embed="rId3"/>
          <a:srcRect r="4683" b="11423"/>
          <a:stretch/>
        </p:blipFill>
        <p:spPr>
          <a:xfrm>
            <a:off x="229108" y="525779"/>
            <a:ext cx="10631606" cy="5515583"/>
          </a:xfrm>
          <a:prstGeom prst="rect">
            <a:avLst/>
          </a:prstGeom>
        </p:spPr>
      </p:pic>
    </p:spTree>
    <p:extLst>
      <p:ext uri="{BB962C8B-B14F-4D97-AF65-F5344CB8AC3E}">
        <p14:creationId xmlns:p14="http://schemas.microsoft.com/office/powerpoint/2010/main" val="104114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2189A-5CCC-4739-5D4C-607E95AC390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09F4B70-FDFF-CD09-8D6F-91A1591C9EA8}"/>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488F7BA-C683-23ED-FCB1-4253D806E603}"/>
              </a:ext>
            </a:extLst>
          </p:cNvPr>
          <p:cNvPicPr>
            <a:picLocks noChangeAspect="1"/>
          </p:cNvPicPr>
          <p:nvPr/>
        </p:nvPicPr>
        <p:blipFill>
          <a:blip r:embed="rId2"/>
          <a:stretch>
            <a:fillRect/>
          </a:stretch>
        </p:blipFill>
        <p:spPr>
          <a:xfrm>
            <a:off x="312571" y="268999"/>
            <a:ext cx="10922456" cy="5545647"/>
          </a:xfrm>
          <a:prstGeom prst="rect">
            <a:avLst/>
          </a:prstGeom>
        </p:spPr>
      </p:pic>
    </p:spTree>
    <p:extLst>
      <p:ext uri="{BB962C8B-B14F-4D97-AF65-F5344CB8AC3E}">
        <p14:creationId xmlns:p14="http://schemas.microsoft.com/office/powerpoint/2010/main" val="715959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1d4535-6706-4e21-b3a5-9998524bc288" xsi:nil="true"/>
    <lcf76f155ced4ddcb4097134ff3c332f xmlns="a9707ec1-74b0-439e-8116-154cd4279fc8">
      <Terms xmlns="http://schemas.microsoft.com/office/infopath/2007/PartnerControls"/>
    </lcf76f155ced4ddcb4097134ff3c332f>
    <SharedWithUsers xmlns="e61d4535-6706-4e21-b3a5-9998524bc288">
      <UserInfo>
        <DisplayName>Lars van der Meer</DisplayName>
        <AccountId>20</AccountId>
        <AccountType/>
      </UserInfo>
      <UserInfo>
        <DisplayName>Dionne Halderman</DisplayName>
        <AccountId>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223D2E7ED58C4B9144F424DE15BCB9" ma:contentTypeVersion="18" ma:contentTypeDescription="Een nieuw document maken." ma:contentTypeScope="" ma:versionID="410d5bae440dd453b422f605ea3e2775">
  <xsd:schema xmlns:xsd="http://www.w3.org/2001/XMLSchema" xmlns:xs="http://www.w3.org/2001/XMLSchema" xmlns:p="http://schemas.microsoft.com/office/2006/metadata/properties" xmlns:ns2="a9707ec1-74b0-439e-8116-154cd4279fc8" xmlns:ns3="e61d4535-6706-4e21-b3a5-9998524bc288" targetNamespace="http://schemas.microsoft.com/office/2006/metadata/properties" ma:root="true" ma:fieldsID="4063db27d24db430883f3d46054749d3" ns2:_="" ns3:_="">
    <xsd:import namespace="a9707ec1-74b0-439e-8116-154cd4279fc8"/>
    <xsd:import namespace="e61d4535-6706-4e21-b3a5-9998524bc2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07ec1-74b0-439e-8116-154cd4279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d77f9fe-67b5-4944-8f96-96754a1ab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1d4535-6706-4e21-b3a5-9998524bc28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56fc59e-c90c-4b63-b0f3-9110c8521501}" ma:internalName="TaxCatchAll" ma:showField="CatchAllData" ma:web="e61d4535-6706-4e21-b3a5-9998524bc2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85FC25-1C04-4E7E-87D1-7852196E5EFA}">
  <ds:schemaRefs>
    <ds:schemaRef ds:uri="a9707ec1-74b0-439e-8116-154cd4279fc8"/>
    <ds:schemaRef ds:uri="abaa6499-f92b-4d2d-9023-bf5bb1449b75"/>
    <ds:schemaRef ds:uri="e61d4535-6706-4e21-b3a5-9998524bc288"/>
    <ds:schemaRef ds:uri="f3d2d061-fedd-4344-bc7b-a86610099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8089AC4-27DE-4D38-870B-0A2D41ABC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07ec1-74b0-439e-8116-154cd4279fc8"/>
    <ds:schemaRef ds:uri="e61d4535-6706-4e21-b3a5-9998524bc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A2AB8A-68C7-4F61-99BE-9C88286E5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Breedbeeld</PresentationFormat>
  <Paragraphs>176</Paragraphs>
  <Slides>26</Slides>
  <Notes>12</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Arial</vt:lpstr>
      <vt:lpstr>Calibri</vt:lpstr>
      <vt:lpstr>myriad</vt:lpstr>
      <vt:lpstr>Trebuchet MS</vt:lpstr>
      <vt:lpstr>Trebuchet MS (Hoofdtekst)</vt:lpstr>
      <vt:lpstr>Wingdings 3</vt:lpstr>
      <vt:lpstr>Facet</vt:lpstr>
      <vt:lpstr>PowerPoint-presentatie</vt:lpstr>
      <vt:lpstr>Even voorstellenen</vt:lpstr>
      <vt:lpstr>Inleiding</vt:lpstr>
      <vt:lpstr>Programma LOB klas 3</vt:lpstr>
      <vt:lpstr>Vervolg keuzes</vt:lpstr>
      <vt:lpstr>Doorstroom</vt:lpstr>
      <vt:lpstr>PowerPoint-presentatie</vt:lpstr>
      <vt:lpstr>PowerPoint-presentatie</vt:lpstr>
      <vt:lpstr>PowerPoint-presentatie</vt:lpstr>
      <vt:lpstr>Verplichte profieldeel vakken voor het examen</vt:lpstr>
      <vt:lpstr>Havo</vt:lpstr>
      <vt:lpstr>HAVO pakket eisen, 7 vakken, ECL</vt:lpstr>
      <vt:lpstr>Profielen</vt:lpstr>
      <vt:lpstr>Economie</vt:lpstr>
      <vt:lpstr>Zorg en welzijn</vt:lpstr>
      <vt:lpstr>Techniek en technologie</vt:lpstr>
      <vt:lpstr>Landbouw (groen)</vt:lpstr>
      <vt:lpstr> - Haarlem, hoofddorp, heel veel opleidingen Link: NovaCollege  - Amsterdam, Amstelveen, Hoofddorp en Hilversum, heel veel opleidingen Link: ROC  - Amsterdam en Aalsmeer, groen, dieren, handel en logistiek, teelt en logistiek Link: Yuverta  - Haarlem, Hoofddorp, sport en bewegings  coordinator Link: Cios  - Amsterdam, mediacollege, creatief Link: MA</vt:lpstr>
      <vt:lpstr>-(voorheen Clusius) Hoorn, Alkmaar, Schagen, dier, natuur, bloemen, voeding Link: Vonk   - Priveschool: Amsterdam, Utrecht en meer, management en Marketing (2 jaar) Link: TIO  - Amsterdam, creatief, vakman  Link: HMC   - Regio Rotterdam, Schoonhoven, vakschool, juwelier goudsmid zilversmid Link: Zadkine  </vt:lpstr>
      <vt:lpstr>De website met alle informatie over de MBO vervolgopleidingen  - locaties - opendagen - inhoud over de opleidingen - beroepentest/studiekeuzetest - vergelijken van studies  www.kiesmbo.nl </vt:lpstr>
      <vt:lpstr>LO2 (sportklas)</vt:lpstr>
      <vt:lpstr>Textiele werkvormen</vt:lpstr>
      <vt:lpstr>Ondernemen klas 3 en 4</vt:lpstr>
      <vt:lpstr>Hoe kunt u helpen?</vt:lpstr>
      <vt:lpstr>Hulpvragen voor leerlingen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Lars van der Meer</dc:creator>
  <cp:lastModifiedBy>Lars van der Meer</cp:lastModifiedBy>
  <cp:revision>4</cp:revision>
  <cp:lastPrinted>2020-12-14T11:03:12Z</cp:lastPrinted>
  <dcterms:created xsi:type="dcterms:W3CDTF">2020-11-30T12:12:25Z</dcterms:created>
  <dcterms:modified xsi:type="dcterms:W3CDTF">2023-12-12T17:13:14Z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0x0101003E223D2E7ED58C4B9144F424DE15BCB9</vt:lpwstr>
  </property>
  <property fmtid="{D5CDD505-2E9C-101B-9397-08002B2CF9AE}" pid="3" name="MediaServiceImageTags">
    <vt:lpwstr/>
  </property>
</Properties>
</file>