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4"/>
  </p:sldMasterIdLst>
  <p:notesMasterIdLst>
    <p:notesMasterId r:id="rId33"/>
  </p:notesMasterIdLst>
  <p:sldIdLst>
    <p:sldId id="280" r:id="rId5"/>
    <p:sldId id="282" r:id="rId6"/>
    <p:sldId id="275" r:id="rId7"/>
    <p:sldId id="330" r:id="rId8"/>
    <p:sldId id="283" r:id="rId9"/>
    <p:sldId id="329" r:id="rId10"/>
    <p:sldId id="297" r:id="rId11"/>
    <p:sldId id="320" r:id="rId12"/>
    <p:sldId id="305" r:id="rId13"/>
    <p:sldId id="311" r:id="rId14"/>
    <p:sldId id="304" r:id="rId15"/>
    <p:sldId id="294" r:id="rId16"/>
    <p:sldId id="293" r:id="rId17"/>
    <p:sldId id="307" r:id="rId18"/>
    <p:sldId id="296" r:id="rId19"/>
    <p:sldId id="322" r:id="rId20"/>
    <p:sldId id="323" r:id="rId21"/>
    <p:sldId id="319" r:id="rId22"/>
    <p:sldId id="312" r:id="rId23"/>
    <p:sldId id="301" r:id="rId24"/>
    <p:sldId id="302" r:id="rId25"/>
    <p:sldId id="303" r:id="rId26"/>
    <p:sldId id="292" r:id="rId27"/>
    <p:sldId id="313" r:id="rId28"/>
    <p:sldId id="324" r:id="rId29"/>
    <p:sldId id="325" r:id="rId30"/>
    <p:sldId id="326" r:id="rId31"/>
    <p:sldId id="332" r:id="rId32"/>
  </p:sldIdLst>
  <p:sldSz cx="12192000" cy="6858000"/>
  <p:notesSz cx="6797675"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rs van der Meer" initials="LvdM" lastIdx="3" clrIdx="0">
    <p:extLst>
      <p:ext uri="{19B8F6BF-5375-455C-9EA6-DF929625EA0E}">
        <p15:presenceInfo xmlns:p15="http://schemas.microsoft.com/office/powerpoint/2012/main" userId="S::l.vandermeer@dehbm.nl::7656c675-8b6d-4caf-969f-ffc10e9f960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59" d="100"/>
          <a:sy n="59" d="100"/>
        </p:scale>
        <p:origin x="940" y="3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ionne Halderman" userId="S::d.halderman@dehbm.nl::c9594de3-7918-405a-8838-96c5f3ee938d" providerId="AD" clId="Web-{50CB4F1E-AD7A-4F4C-B877-B22FF49FAE8D}"/>
    <pc:docChg chg="delSld modSld">
      <pc:chgData name="Dionne Halderman" userId="S::d.halderman@dehbm.nl::c9594de3-7918-405a-8838-96c5f3ee938d" providerId="AD" clId="Web-{50CB4F1E-AD7A-4F4C-B877-B22FF49FAE8D}" dt="2022-12-13T18:33:36.341" v="58" actId="20577"/>
      <pc:docMkLst>
        <pc:docMk/>
      </pc:docMkLst>
      <pc:sldChg chg="modNotes">
        <pc:chgData name="Dionne Halderman" userId="S::d.halderman@dehbm.nl::c9594de3-7918-405a-8838-96c5f3ee938d" providerId="AD" clId="Web-{50CB4F1E-AD7A-4F4C-B877-B22FF49FAE8D}" dt="2022-12-13T16:17:58.911" v="30"/>
        <pc:sldMkLst>
          <pc:docMk/>
          <pc:sldMk cId="2986790855" sldId="275"/>
        </pc:sldMkLst>
      </pc:sldChg>
      <pc:sldChg chg="modNotes">
        <pc:chgData name="Dionne Halderman" userId="S::d.halderman@dehbm.nl::c9594de3-7918-405a-8838-96c5f3ee938d" providerId="AD" clId="Web-{50CB4F1E-AD7A-4F4C-B877-B22FF49FAE8D}" dt="2022-12-13T16:18:02.317" v="32"/>
        <pc:sldMkLst>
          <pc:docMk/>
          <pc:sldMk cId="521988475" sldId="282"/>
        </pc:sldMkLst>
      </pc:sldChg>
      <pc:sldChg chg="modNotes">
        <pc:chgData name="Dionne Halderman" userId="S::d.halderman@dehbm.nl::c9594de3-7918-405a-8838-96c5f3ee938d" providerId="AD" clId="Web-{50CB4F1E-AD7A-4F4C-B877-B22FF49FAE8D}" dt="2022-12-13T16:17:51.582" v="27"/>
        <pc:sldMkLst>
          <pc:docMk/>
          <pc:sldMk cId="4102932544" sldId="283"/>
        </pc:sldMkLst>
      </pc:sldChg>
      <pc:sldChg chg="modNotes">
        <pc:chgData name="Dionne Halderman" userId="S::d.halderman@dehbm.nl::c9594de3-7918-405a-8838-96c5f3ee938d" providerId="AD" clId="Web-{50CB4F1E-AD7A-4F4C-B877-B22FF49FAE8D}" dt="2022-12-13T15:45:52.961" v="23"/>
        <pc:sldMkLst>
          <pc:docMk/>
          <pc:sldMk cId="1366336519" sldId="292"/>
        </pc:sldMkLst>
      </pc:sldChg>
      <pc:sldChg chg="modNotes">
        <pc:chgData name="Dionne Halderman" userId="S::d.halderman@dehbm.nl::c9594de3-7918-405a-8838-96c5f3ee938d" providerId="AD" clId="Web-{50CB4F1E-AD7A-4F4C-B877-B22FF49FAE8D}" dt="2022-12-13T15:44:35.877" v="6"/>
        <pc:sldMkLst>
          <pc:docMk/>
          <pc:sldMk cId="1152009531" sldId="293"/>
        </pc:sldMkLst>
      </pc:sldChg>
      <pc:sldChg chg="modNotes">
        <pc:chgData name="Dionne Halderman" userId="S::d.halderman@dehbm.nl::c9594de3-7918-405a-8838-96c5f3ee938d" providerId="AD" clId="Web-{50CB4F1E-AD7A-4F4C-B877-B22FF49FAE8D}" dt="2022-12-13T15:44:32.002" v="4"/>
        <pc:sldMkLst>
          <pc:docMk/>
          <pc:sldMk cId="2436881328" sldId="294"/>
        </pc:sldMkLst>
      </pc:sldChg>
      <pc:sldChg chg="modNotes">
        <pc:chgData name="Dionne Halderman" userId="S::d.halderman@dehbm.nl::c9594de3-7918-405a-8838-96c5f3ee938d" providerId="AD" clId="Web-{50CB4F1E-AD7A-4F4C-B877-B22FF49FAE8D}" dt="2022-12-13T15:44:43.315" v="10"/>
        <pc:sldMkLst>
          <pc:docMk/>
          <pc:sldMk cId="2828796253" sldId="296"/>
        </pc:sldMkLst>
      </pc:sldChg>
      <pc:sldChg chg="modSp">
        <pc:chgData name="Dionne Halderman" userId="S::d.halderman@dehbm.nl::c9594de3-7918-405a-8838-96c5f3ee938d" providerId="AD" clId="Web-{50CB4F1E-AD7A-4F4C-B877-B22FF49FAE8D}" dt="2022-12-13T18:33:36.341" v="58" actId="20577"/>
        <pc:sldMkLst>
          <pc:docMk/>
          <pc:sldMk cId="1094275777" sldId="302"/>
        </pc:sldMkLst>
        <pc:spChg chg="mod">
          <ac:chgData name="Dionne Halderman" userId="S::d.halderman@dehbm.nl::c9594de3-7918-405a-8838-96c5f3ee938d" providerId="AD" clId="Web-{50CB4F1E-AD7A-4F4C-B877-B22FF49FAE8D}" dt="2022-12-13T18:33:36.341" v="58" actId="20577"/>
          <ac:spMkLst>
            <pc:docMk/>
            <pc:sldMk cId="1094275777" sldId="302"/>
            <ac:spMk id="3" creationId="{BD7297FF-DF93-48DB-9F2F-97C43680430F}"/>
          </ac:spMkLst>
        </pc:spChg>
        <pc:picChg chg="mod">
          <ac:chgData name="Dionne Halderman" userId="S::d.halderman@dehbm.nl::c9594de3-7918-405a-8838-96c5f3ee938d" providerId="AD" clId="Web-{50CB4F1E-AD7A-4F4C-B877-B22FF49FAE8D}" dt="2022-12-13T18:33:10.590" v="54" actId="14100"/>
          <ac:picMkLst>
            <pc:docMk/>
            <pc:sldMk cId="1094275777" sldId="302"/>
            <ac:picMk id="6150" creationId="{A3863809-ED35-4B26-B4C5-39564B034502}"/>
          </ac:picMkLst>
        </pc:picChg>
      </pc:sldChg>
      <pc:sldChg chg="modNotes">
        <pc:chgData name="Dionne Halderman" userId="S::d.halderman@dehbm.nl::c9594de3-7918-405a-8838-96c5f3ee938d" providerId="AD" clId="Web-{50CB4F1E-AD7A-4F4C-B877-B22FF49FAE8D}" dt="2022-12-13T16:18:14.161" v="34"/>
        <pc:sldMkLst>
          <pc:docMk/>
          <pc:sldMk cId="937925257" sldId="304"/>
        </pc:sldMkLst>
      </pc:sldChg>
      <pc:sldChg chg="modNotes">
        <pc:chgData name="Dionne Halderman" userId="S::d.halderman@dehbm.nl::c9594de3-7918-405a-8838-96c5f3ee938d" providerId="AD" clId="Web-{50CB4F1E-AD7A-4F4C-B877-B22FF49FAE8D}" dt="2022-12-13T15:44:39.346" v="8"/>
        <pc:sldMkLst>
          <pc:docMk/>
          <pc:sldMk cId="766095820" sldId="307"/>
        </pc:sldMkLst>
      </pc:sldChg>
      <pc:sldChg chg="modSp">
        <pc:chgData name="Dionne Halderman" userId="S::d.halderman@dehbm.nl::c9594de3-7918-405a-8838-96c5f3ee938d" providerId="AD" clId="Web-{50CB4F1E-AD7A-4F4C-B877-B22FF49FAE8D}" dt="2022-12-13T16:18:38.381" v="36" actId="20577"/>
        <pc:sldMkLst>
          <pc:docMk/>
          <pc:sldMk cId="2934629581" sldId="312"/>
        </pc:sldMkLst>
        <pc:spChg chg="mod">
          <ac:chgData name="Dionne Halderman" userId="S::d.halderman@dehbm.nl::c9594de3-7918-405a-8838-96c5f3ee938d" providerId="AD" clId="Web-{50CB4F1E-AD7A-4F4C-B877-B22FF49FAE8D}" dt="2022-12-13T16:18:38.381" v="36" actId="20577"/>
          <ac:spMkLst>
            <pc:docMk/>
            <pc:sldMk cId="2934629581" sldId="312"/>
            <ac:spMk id="2" creationId="{00000000-0000-0000-0000-000000000000}"/>
          </ac:spMkLst>
        </pc:spChg>
      </pc:sldChg>
      <pc:sldChg chg="modNotes">
        <pc:chgData name="Dionne Halderman" userId="S::d.halderman@dehbm.nl::c9594de3-7918-405a-8838-96c5f3ee938d" providerId="AD" clId="Web-{50CB4F1E-AD7A-4F4C-B877-B22FF49FAE8D}" dt="2022-12-13T15:45:57.211" v="25"/>
        <pc:sldMkLst>
          <pc:docMk/>
          <pc:sldMk cId="2924480630" sldId="313"/>
        </pc:sldMkLst>
      </pc:sldChg>
      <pc:sldChg chg="modNotes">
        <pc:chgData name="Dionne Halderman" userId="S::d.halderman@dehbm.nl::c9594de3-7918-405a-8838-96c5f3ee938d" providerId="AD" clId="Web-{50CB4F1E-AD7A-4F4C-B877-B22FF49FAE8D}" dt="2022-12-13T15:44:57.238" v="21"/>
        <pc:sldMkLst>
          <pc:docMk/>
          <pc:sldMk cId="1668744372" sldId="319"/>
        </pc:sldMkLst>
      </pc:sldChg>
      <pc:sldChg chg="modNotes">
        <pc:chgData name="Dionne Halderman" userId="S::d.halderman@dehbm.nl::c9594de3-7918-405a-8838-96c5f3ee938d" providerId="AD" clId="Web-{50CB4F1E-AD7A-4F4C-B877-B22FF49FAE8D}" dt="2022-12-13T15:44:48.362" v="14"/>
        <pc:sldMkLst>
          <pc:docMk/>
          <pc:sldMk cId="1336014958" sldId="322"/>
        </pc:sldMkLst>
      </pc:sldChg>
      <pc:sldChg chg="modNotes">
        <pc:chgData name="Dionne Halderman" userId="S::d.halderman@dehbm.nl::c9594de3-7918-405a-8838-96c5f3ee938d" providerId="AD" clId="Web-{50CB4F1E-AD7A-4F4C-B877-B22FF49FAE8D}" dt="2022-12-13T15:44:53.597" v="19"/>
        <pc:sldMkLst>
          <pc:docMk/>
          <pc:sldMk cId="1540996584" sldId="323"/>
        </pc:sldMkLst>
      </pc:sldChg>
      <pc:sldChg chg="modNotes">
        <pc:chgData name="Dionne Halderman" userId="S::d.halderman@dehbm.nl::c9594de3-7918-405a-8838-96c5f3ee938d" providerId="AD" clId="Web-{50CB4F1E-AD7A-4F4C-B877-B22FF49FAE8D}" dt="2022-12-13T15:44:22.579" v="2"/>
        <pc:sldMkLst>
          <pc:docMk/>
          <pc:sldMk cId="999326222" sldId="329"/>
        </pc:sldMkLst>
      </pc:sldChg>
      <pc:sldChg chg="modSp modNotes">
        <pc:chgData name="Dionne Halderman" userId="S::d.halderman@dehbm.nl::c9594de3-7918-405a-8838-96c5f3ee938d" providerId="AD" clId="Web-{50CB4F1E-AD7A-4F4C-B877-B22FF49FAE8D}" dt="2022-12-13T16:24:27.114" v="53" actId="20577"/>
        <pc:sldMkLst>
          <pc:docMk/>
          <pc:sldMk cId="435735554" sldId="330"/>
        </pc:sldMkLst>
        <pc:spChg chg="mod">
          <ac:chgData name="Dionne Halderman" userId="S::d.halderman@dehbm.nl::c9594de3-7918-405a-8838-96c5f3ee938d" providerId="AD" clId="Web-{50CB4F1E-AD7A-4F4C-B877-B22FF49FAE8D}" dt="2022-12-13T16:24:27.114" v="53" actId="20577"/>
          <ac:spMkLst>
            <pc:docMk/>
            <pc:sldMk cId="435735554" sldId="330"/>
            <ac:spMk id="3" creationId="{B3EC8108-CC8A-49B1-E6BC-6EBB80DC2DEA}"/>
          </ac:spMkLst>
        </pc:spChg>
      </pc:sldChg>
      <pc:sldChg chg="del">
        <pc:chgData name="Dionne Halderman" userId="S::d.halderman@dehbm.nl::c9594de3-7918-405a-8838-96c5f3ee938d" providerId="AD" clId="Web-{50CB4F1E-AD7A-4F4C-B877-B22FF49FAE8D}" dt="2022-12-13T15:22:49.953" v="0"/>
        <pc:sldMkLst>
          <pc:docMk/>
          <pc:sldMk cId="1450426484" sldId="331"/>
        </pc:sldMkLst>
      </pc:sldChg>
    </pc:docChg>
  </pc:docChgLst>
  <pc:docChgLst>
    <pc:chgData name="Dionne Halderman" userId="S::d.halderman@dehbm.nl::c9594de3-7918-405a-8838-96c5f3ee938d" providerId="AD" clId="Web-{FE17E57B-FC03-43E8-B928-C03B68A5E91A}"/>
    <pc:docChg chg="modSld">
      <pc:chgData name="Dionne Halderman" userId="S::d.halderman@dehbm.nl::c9594de3-7918-405a-8838-96c5f3ee938d" providerId="AD" clId="Web-{FE17E57B-FC03-43E8-B928-C03B68A5E91A}" dt="2023-10-12T06:45:15.144" v="28" actId="20577"/>
      <pc:docMkLst>
        <pc:docMk/>
      </pc:docMkLst>
      <pc:sldChg chg="modSp">
        <pc:chgData name="Dionne Halderman" userId="S::d.halderman@dehbm.nl::c9594de3-7918-405a-8838-96c5f3ee938d" providerId="AD" clId="Web-{FE17E57B-FC03-43E8-B928-C03B68A5E91A}" dt="2023-10-12T06:44:01.767" v="5" actId="20577"/>
        <pc:sldMkLst>
          <pc:docMk/>
          <pc:sldMk cId="521988475" sldId="282"/>
        </pc:sldMkLst>
        <pc:spChg chg="mod">
          <ac:chgData name="Dionne Halderman" userId="S::d.halderman@dehbm.nl::c9594de3-7918-405a-8838-96c5f3ee938d" providerId="AD" clId="Web-{FE17E57B-FC03-43E8-B928-C03B68A5E91A}" dt="2023-10-12T06:43:58.017" v="2" actId="20577"/>
          <ac:spMkLst>
            <pc:docMk/>
            <pc:sldMk cId="521988475" sldId="282"/>
            <ac:spMk id="5" creationId="{22E1B8F2-FC9D-44CD-A610-76C2CE3DBB6E}"/>
          </ac:spMkLst>
        </pc:spChg>
        <pc:spChg chg="mod">
          <ac:chgData name="Dionne Halderman" userId="S::d.halderman@dehbm.nl::c9594de3-7918-405a-8838-96c5f3ee938d" providerId="AD" clId="Web-{FE17E57B-FC03-43E8-B928-C03B68A5E91A}" dt="2023-10-12T06:44:01.767" v="5" actId="20577"/>
          <ac:spMkLst>
            <pc:docMk/>
            <pc:sldMk cId="521988475" sldId="282"/>
            <ac:spMk id="6" creationId="{05B5A355-366F-464E-9D86-4609B8C1D75B}"/>
          </ac:spMkLst>
        </pc:spChg>
      </pc:sldChg>
      <pc:sldChg chg="modSp">
        <pc:chgData name="Dionne Halderman" userId="S::d.halderman@dehbm.nl::c9594de3-7918-405a-8838-96c5f3ee938d" providerId="AD" clId="Web-{FE17E57B-FC03-43E8-B928-C03B68A5E91A}" dt="2023-10-12T06:45:15.144" v="28" actId="20577"/>
        <pc:sldMkLst>
          <pc:docMk/>
          <pc:sldMk cId="4102932544" sldId="283"/>
        </pc:sldMkLst>
        <pc:spChg chg="mod">
          <ac:chgData name="Dionne Halderman" userId="S::d.halderman@dehbm.nl::c9594de3-7918-405a-8838-96c5f3ee938d" providerId="AD" clId="Web-{FE17E57B-FC03-43E8-B928-C03B68A5E91A}" dt="2023-10-12T06:45:15.144" v="28" actId="20577"/>
          <ac:spMkLst>
            <pc:docMk/>
            <pc:sldMk cId="4102932544" sldId="283"/>
            <ac:spMk id="5" creationId="{D3238763-CB04-480C-B56F-D4878E1C6AD8}"/>
          </ac:spMkLst>
        </pc:spChg>
      </pc:sldChg>
    </pc:docChg>
  </pc:docChgLst>
  <pc:docChgLst>
    <pc:chgData name="Lars van der Meer" userId="7656c675-8b6d-4caf-969f-ffc10e9f9600" providerId="ADAL" clId="{B8F15C62-5440-4BDC-AE0C-35BBF74A855B}"/>
    <pc:docChg chg="custSel modSld">
      <pc:chgData name="Lars van der Meer" userId="7656c675-8b6d-4caf-969f-ffc10e9f9600" providerId="ADAL" clId="{B8F15C62-5440-4BDC-AE0C-35BBF74A855B}" dt="2023-02-23T12:36:02.846" v="132" actId="20577"/>
      <pc:docMkLst>
        <pc:docMk/>
      </pc:docMkLst>
      <pc:sldChg chg="modSp mod">
        <pc:chgData name="Lars van der Meer" userId="7656c675-8b6d-4caf-969f-ffc10e9f9600" providerId="ADAL" clId="{B8F15C62-5440-4BDC-AE0C-35BBF74A855B}" dt="2023-02-23T12:36:02.846" v="132" actId="20577"/>
        <pc:sldMkLst>
          <pc:docMk/>
          <pc:sldMk cId="1094275777" sldId="302"/>
        </pc:sldMkLst>
        <pc:spChg chg="mod">
          <ac:chgData name="Lars van der Meer" userId="7656c675-8b6d-4caf-969f-ffc10e9f9600" providerId="ADAL" clId="{B8F15C62-5440-4BDC-AE0C-35BBF74A855B}" dt="2023-02-23T12:36:02.846" v="132" actId="20577"/>
          <ac:spMkLst>
            <pc:docMk/>
            <pc:sldMk cId="1094275777" sldId="302"/>
            <ac:spMk id="3" creationId="{BD7297FF-DF93-48DB-9F2F-97C43680430F}"/>
          </ac:spMkLst>
        </pc:spChg>
      </pc:sldChg>
      <pc:sldChg chg="modSp mod">
        <pc:chgData name="Lars van der Meer" userId="7656c675-8b6d-4caf-969f-ffc10e9f9600" providerId="ADAL" clId="{B8F15C62-5440-4BDC-AE0C-35BBF74A855B}" dt="2023-02-15T20:09:10.293" v="130" actId="20577"/>
        <pc:sldMkLst>
          <pc:docMk/>
          <pc:sldMk cId="4111488769" sldId="311"/>
        </pc:sldMkLst>
        <pc:spChg chg="mod">
          <ac:chgData name="Lars van der Meer" userId="7656c675-8b6d-4caf-969f-ffc10e9f9600" providerId="ADAL" clId="{B8F15C62-5440-4BDC-AE0C-35BBF74A855B}" dt="2023-02-15T20:09:10.293" v="130" actId="20577"/>
          <ac:spMkLst>
            <pc:docMk/>
            <pc:sldMk cId="4111488769" sldId="311"/>
            <ac:spMk id="3" creationId="{9BA561E9-0EB6-46F1-B760-FCF87AB143BF}"/>
          </ac:spMkLst>
        </pc:spChg>
      </pc:sldChg>
      <pc:sldChg chg="delSp modSp mod">
        <pc:chgData name="Lars van der Meer" userId="7656c675-8b6d-4caf-969f-ffc10e9f9600" providerId="ADAL" clId="{B8F15C62-5440-4BDC-AE0C-35BBF74A855B}" dt="2023-02-07T15:37:35.057" v="121" actId="20577"/>
        <pc:sldMkLst>
          <pc:docMk/>
          <pc:sldMk cId="1048479435" sldId="324"/>
        </pc:sldMkLst>
        <pc:spChg chg="mod">
          <ac:chgData name="Lars van der Meer" userId="7656c675-8b6d-4caf-969f-ffc10e9f9600" providerId="ADAL" clId="{B8F15C62-5440-4BDC-AE0C-35BBF74A855B}" dt="2023-02-07T15:37:35.057" v="121" actId="20577"/>
          <ac:spMkLst>
            <pc:docMk/>
            <pc:sldMk cId="1048479435" sldId="324"/>
            <ac:spMk id="2" creationId="{9049645C-AF4E-2A55-33CA-7997C073BA39}"/>
          </ac:spMkLst>
        </pc:spChg>
        <pc:spChg chg="del">
          <ac:chgData name="Lars van der Meer" userId="7656c675-8b6d-4caf-969f-ffc10e9f9600" providerId="ADAL" clId="{B8F15C62-5440-4BDC-AE0C-35BBF74A855B}" dt="2023-02-07T15:34:13.748" v="74" actId="478"/>
          <ac:spMkLst>
            <pc:docMk/>
            <pc:sldMk cId="1048479435" sldId="324"/>
            <ac:spMk id="3" creationId="{48EEFCBA-8FE5-B723-45DB-A7AB69688652}"/>
          </ac:spMkLst>
        </pc:spChg>
        <pc:picChg chg="mod modCrop">
          <ac:chgData name="Lars van der Meer" userId="7656c675-8b6d-4caf-969f-ffc10e9f9600" providerId="ADAL" clId="{B8F15C62-5440-4BDC-AE0C-35BBF74A855B}" dt="2023-02-07T15:35:47.342" v="120" actId="1076"/>
          <ac:picMkLst>
            <pc:docMk/>
            <pc:sldMk cId="1048479435" sldId="324"/>
            <ac:picMk id="5" creationId="{1ED926D8-D30E-69EE-5D6F-795A819C245D}"/>
          </ac:picMkLst>
        </pc:picChg>
      </pc:sldChg>
    </pc:docChg>
  </pc:docChgLst>
  <pc:docChgLst>
    <pc:chgData name="Dionne Halderman" userId="S::d.halderman@dehbm.nl::c9594de3-7918-405a-8838-96c5f3ee938d" providerId="AD" clId="Web-{D5EF3DAC-268A-4C0F-AE0D-0015672F531E}"/>
    <pc:docChg chg="modSld sldOrd">
      <pc:chgData name="Dionne Halderman" userId="S::d.halderman@dehbm.nl::c9594de3-7918-405a-8838-96c5f3ee938d" providerId="AD" clId="Web-{D5EF3DAC-268A-4C0F-AE0D-0015672F531E}" dt="2022-12-13T15:11:12.130" v="382" actId="20577"/>
      <pc:docMkLst>
        <pc:docMk/>
      </pc:docMkLst>
      <pc:sldChg chg="modSp">
        <pc:chgData name="Dionne Halderman" userId="S::d.halderman@dehbm.nl::c9594de3-7918-405a-8838-96c5f3ee938d" providerId="AD" clId="Web-{D5EF3DAC-268A-4C0F-AE0D-0015672F531E}" dt="2022-12-13T13:19:20.371" v="271" actId="20577"/>
        <pc:sldMkLst>
          <pc:docMk/>
          <pc:sldMk cId="2986790855" sldId="275"/>
        </pc:sldMkLst>
        <pc:spChg chg="mod">
          <ac:chgData name="Dionne Halderman" userId="S::d.halderman@dehbm.nl::c9594de3-7918-405a-8838-96c5f3ee938d" providerId="AD" clId="Web-{D5EF3DAC-268A-4C0F-AE0D-0015672F531E}" dt="2022-12-13T13:19:20.371" v="271" actId="20577"/>
          <ac:spMkLst>
            <pc:docMk/>
            <pc:sldMk cId="2986790855" sldId="275"/>
            <ac:spMk id="3" creationId="{00000000-0000-0000-0000-000000000000}"/>
          </ac:spMkLst>
        </pc:spChg>
      </pc:sldChg>
      <pc:sldChg chg="modSp">
        <pc:chgData name="Dionne Halderman" userId="S::d.halderman@dehbm.nl::c9594de3-7918-405a-8838-96c5f3ee938d" providerId="AD" clId="Web-{D5EF3DAC-268A-4C0F-AE0D-0015672F531E}" dt="2022-12-13T11:32:51.290" v="213" actId="20577"/>
        <pc:sldMkLst>
          <pc:docMk/>
          <pc:sldMk cId="4102932544" sldId="283"/>
        </pc:sldMkLst>
        <pc:spChg chg="mod">
          <ac:chgData name="Dionne Halderman" userId="S::d.halderman@dehbm.nl::c9594de3-7918-405a-8838-96c5f3ee938d" providerId="AD" clId="Web-{D5EF3DAC-268A-4C0F-AE0D-0015672F531E}" dt="2022-12-13T11:32:51.290" v="213" actId="20577"/>
          <ac:spMkLst>
            <pc:docMk/>
            <pc:sldMk cId="4102932544" sldId="283"/>
            <ac:spMk id="5" creationId="{D3238763-CB04-480C-B56F-D4878E1C6AD8}"/>
          </ac:spMkLst>
        </pc:spChg>
      </pc:sldChg>
      <pc:sldChg chg="ord">
        <pc:chgData name="Dionne Halderman" userId="S::d.halderman@dehbm.nl::c9594de3-7918-405a-8838-96c5f3ee938d" providerId="AD" clId="Web-{D5EF3DAC-268A-4C0F-AE0D-0015672F531E}" dt="2022-12-13T13:16:16.723" v="238"/>
        <pc:sldMkLst>
          <pc:docMk/>
          <pc:sldMk cId="1222954070" sldId="305"/>
        </pc:sldMkLst>
      </pc:sldChg>
      <pc:sldChg chg="modSp">
        <pc:chgData name="Dionne Halderman" userId="S::d.halderman@dehbm.nl::c9594de3-7918-405a-8838-96c5f3ee938d" providerId="AD" clId="Web-{D5EF3DAC-268A-4C0F-AE0D-0015672F531E}" dt="2022-12-13T11:36:00.187" v="216" actId="20577"/>
        <pc:sldMkLst>
          <pc:docMk/>
          <pc:sldMk cId="1336014958" sldId="322"/>
        </pc:sldMkLst>
        <pc:spChg chg="mod">
          <ac:chgData name="Dionne Halderman" userId="S::d.halderman@dehbm.nl::c9594de3-7918-405a-8838-96c5f3ee938d" providerId="AD" clId="Web-{D5EF3DAC-268A-4C0F-AE0D-0015672F531E}" dt="2022-12-13T11:36:00.187" v="216" actId="20577"/>
          <ac:spMkLst>
            <pc:docMk/>
            <pc:sldMk cId="1336014958" sldId="322"/>
            <ac:spMk id="2" creationId="{FE4E897D-2A6D-F864-1E57-7BADB619578E}"/>
          </ac:spMkLst>
        </pc:spChg>
      </pc:sldChg>
      <pc:sldChg chg="modSp">
        <pc:chgData name="Dionne Halderman" userId="S::d.halderman@dehbm.nl::c9594de3-7918-405a-8838-96c5f3ee938d" providerId="AD" clId="Web-{D5EF3DAC-268A-4C0F-AE0D-0015672F531E}" dt="2022-12-13T11:36:08.031" v="219" actId="20577"/>
        <pc:sldMkLst>
          <pc:docMk/>
          <pc:sldMk cId="1540996584" sldId="323"/>
        </pc:sldMkLst>
        <pc:spChg chg="mod">
          <ac:chgData name="Dionne Halderman" userId="S::d.halderman@dehbm.nl::c9594de3-7918-405a-8838-96c5f3ee938d" providerId="AD" clId="Web-{D5EF3DAC-268A-4C0F-AE0D-0015672F531E}" dt="2022-12-13T11:36:08.031" v="219" actId="20577"/>
          <ac:spMkLst>
            <pc:docMk/>
            <pc:sldMk cId="1540996584" sldId="323"/>
            <ac:spMk id="4" creationId="{8499704E-D0E5-FA7F-3623-92BEBAD67CD9}"/>
          </ac:spMkLst>
        </pc:spChg>
      </pc:sldChg>
      <pc:sldChg chg="modSp ord">
        <pc:chgData name="Dionne Halderman" userId="S::d.halderman@dehbm.nl::c9594de3-7918-405a-8838-96c5f3ee938d" providerId="AD" clId="Web-{D5EF3DAC-268A-4C0F-AE0D-0015672F531E}" dt="2022-12-13T11:24:46.712" v="191"/>
        <pc:sldMkLst>
          <pc:docMk/>
          <pc:sldMk cId="435735554" sldId="330"/>
        </pc:sldMkLst>
        <pc:spChg chg="mod">
          <ac:chgData name="Dionne Halderman" userId="S::d.halderman@dehbm.nl::c9594de3-7918-405a-8838-96c5f3ee938d" providerId="AD" clId="Web-{D5EF3DAC-268A-4C0F-AE0D-0015672F531E}" dt="2022-12-13T11:21:19.659" v="190" actId="20577"/>
          <ac:spMkLst>
            <pc:docMk/>
            <pc:sldMk cId="435735554" sldId="330"/>
            <ac:spMk id="3" creationId="{B3EC8108-CC8A-49B1-E6BC-6EBB80DC2DEA}"/>
          </ac:spMkLst>
        </pc:spChg>
      </pc:sldChg>
      <pc:sldChg chg="mod modShow">
        <pc:chgData name="Dionne Halderman" userId="S::d.halderman@dehbm.nl::c9594de3-7918-405a-8838-96c5f3ee938d" providerId="AD" clId="Web-{D5EF3DAC-268A-4C0F-AE0D-0015672F531E}" dt="2022-12-13T13:21:37.407" v="272"/>
        <pc:sldMkLst>
          <pc:docMk/>
          <pc:sldMk cId="1450426484" sldId="331"/>
        </pc:sldMkLst>
      </pc:sldChg>
      <pc:sldChg chg="modSp">
        <pc:chgData name="Dionne Halderman" userId="S::d.halderman@dehbm.nl::c9594de3-7918-405a-8838-96c5f3ee938d" providerId="AD" clId="Web-{D5EF3DAC-268A-4C0F-AE0D-0015672F531E}" dt="2022-12-13T15:11:12.130" v="382" actId="20577"/>
        <pc:sldMkLst>
          <pc:docMk/>
          <pc:sldMk cId="734590184" sldId="332"/>
        </pc:sldMkLst>
        <pc:spChg chg="mod">
          <ac:chgData name="Dionne Halderman" userId="S::d.halderman@dehbm.nl::c9594de3-7918-405a-8838-96c5f3ee938d" providerId="AD" clId="Web-{D5EF3DAC-268A-4C0F-AE0D-0015672F531E}" dt="2022-12-13T15:11:12.130" v="382" actId="20577"/>
          <ac:spMkLst>
            <pc:docMk/>
            <pc:sldMk cId="734590184" sldId="332"/>
            <ac:spMk id="2" creationId="{4FDAFE30-13EB-789B-9E46-C58D8133FD32}"/>
          </ac:spMkLst>
        </pc:spChg>
        <pc:spChg chg="mod">
          <ac:chgData name="Dionne Halderman" userId="S::d.halderman@dehbm.nl::c9594de3-7918-405a-8838-96c5f3ee938d" providerId="AD" clId="Web-{D5EF3DAC-268A-4C0F-AE0D-0015672F531E}" dt="2022-12-13T15:11:06.270" v="378" actId="20577"/>
          <ac:spMkLst>
            <pc:docMk/>
            <pc:sldMk cId="734590184" sldId="332"/>
            <ac:spMk id="3" creationId="{79DD737D-5754-132B-F4CE-7B804BFCCA78}"/>
          </ac:spMkLst>
        </pc:spChg>
      </pc:sldChg>
    </pc:docChg>
  </pc:docChgLst>
  <pc:docChgLst>
    <pc:chgData name="Lars van der Meer" userId="7656c675-8b6d-4caf-969f-ffc10e9f9600" providerId="ADAL" clId="{EC94CADC-8A30-43BD-AEBC-BE790FCA930C}"/>
    <pc:docChg chg="undo redo custSel addSld delSld modSld">
      <pc:chgData name="Lars van der Meer" userId="7656c675-8b6d-4caf-969f-ffc10e9f9600" providerId="ADAL" clId="{EC94CADC-8A30-43BD-AEBC-BE790FCA930C}" dt="2022-02-22T15:47:25.287" v="2930" actId="2696"/>
      <pc:docMkLst>
        <pc:docMk/>
      </pc:docMkLst>
      <pc:sldChg chg="modSp mod">
        <pc:chgData name="Lars van der Meer" userId="7656c675-8b6d-4caf-969f-ffc10e9f9600" providerId="ADAL" clId="{EC94CADC-8A30-43BD-AEBC-BE790FCA930C}" dt="2021-12-20T12:04:46.990" v="129" actId="20577"/>
        <pc:sldMkLst>
          <pc:docMk/>
          <pc:sldMk cId="2986790855" sldId="275"/>
        </pc:sldMkLst>
        <pc:spChg chg="mod">
          <ac:chgData name="Lars van der Meer" userId="7656c675-8b6d-4caf-969f-ffc10e9f9600" providerId="ADAL" clId="{EC94CADC-8A30-43BD-AEBC-BE790FCA930C}" dt="2021-12-20T12:04:46.990" v="129" actId="20577"/>
          <ac:spMkLst>
            <pc:docMk/>
            <pc:sldMk cId="2986790855" sldId="275"/>
            <ac:spMk id="3" creationId="{00000000-0000-0000-0000-000000000000}"/>
          </ac:spMkLst>
        </pc:spChg>
      </pc:sldChg>
      <pc:sldChg chg="modSp mod">
        <pc:chgData name="Lars van der Meer" userId="7656c675-8b6d-4caf-969f-ffc10e9f9600" providerId="ADAL" clId="{EC94CADC-8A30-43BD-AEBC-BE790FCA930C}" dt="2022-01-11T17:44:36.610" v="2385" actId="20577"/>
        <pc:sldMkLst>
          <pc:docMk/>
          <pc:sldMk cId="521988475" sldId="282"/>
        </pc:sldMkLst>
        <pc:spChg chg="mod">
          <ac:chgData name="Lars van der Meer" userId="7656c675-8b6d-4caf-969f-ffc10e9f9600" providerId="ADAL" clId="{EC94CADC-8A30-43BD-AEBC-BE790FCA930C}" dt="2022-01-11T17:44:30.110" v="2381" actId="20577"/>
          <ac:spMkLst>
            <pc:docMk/>
            <pc:sldMk cId="521988475" sldId="282"/>
            <ac:spMk id="5" creationId="{22E1B8F2-FC9D-44CD-A610-76C2CE3DBB6E}"/>
          </ac:spMkLst>
        </pc:spChg>
        <pc:spChg chg="mod">
          <ac:chgData name="Lars van der Meer" userId="7656c675-8b6d-4caf-969f-ffc10e9f9600" providerId="ADAL" clId="{EC94CADC-8A30-43BD-AEBC-BE790FCA930C}" dt="2022-01-11T17:44:36.610" v="2385" actId="20577"/>
          <ac:spMkLst>
            <pc:docMk/>
            <pc:sldMk cId="521988475" sldId="282"/>
            <ac:spMk id="6" creationId="{05B5A355-366F-464E-9D86-4609B8C1D75B}"/>
          </ac:spMkLst>
        </pc:spChg>
      </pc:sldChg>
      <pc:sldChg chg="modSp mod">
        <pc:chgData name="Lars van der Meer" userId="7656c675-8b6d-4caf-969f-ffc10e9f9600" providerId="ADAL" clId="{EC94CADC-8A30-43BD-AEBC-BE790FCA930C}" dt="2022-01-11T17:45:38.503" v="2392" actId="20577"/>
        <pc:sldMkLst>
          <pc:docMk/>
          <pc:sldMk cId="4102932544" sldId="283"/>
        </pc:sldMkLst>
        <pc:spChg chg="mod">
          <ac:chgData name="Lars van der Meer" userId="7656c675-8b6d-4caf-969f-ffc10e9f9600" providerId="ADAL" clId="{EC94CADC-8A30-43BD-AEBC-BE790FCA930C}" dt="2022-01-11T17:45:38.503" v="2392" actId="20577"/>
          <ac:spMkLst>
            <pc:docMk/>
            <pc:sldMk cId="4102932544" sldId="283"/>
            <ac:spMk id="5" creationId="{D3238763-CB04-480C-B56F-D4878E1C6AD8}"/>
          </ac:spMkLst>
        </pc:spChg>
      </pc:sldChg>
      <pc:sldChg chg="modSp mod">
        <pc:chgData name="Lars van der Meer" userId="7656c675-8b6d-4caf-969f-ffc10e9f9600" providerId="ADAL" clId="{EC94CADC-8A30-43BD-AEBC-BE790FCA930C}" dt="2022-01-11T16:52:18.939" v="2054" actId="20577"/>
        <pc:sldMkLst>
          <pc:docMk/>
          <pc:sldMk cId="1152009531" sldId="293"/>
        </pc:sldMkLst>
        <pc:spChg chg="mod">
          <ac:chgData name="Lars van der Meer" userId="7656c675-8b6d-4caf-969f-ffc10e9f9600" providerId="ADAL" clId="{EC94CADC-8A30-43BD-AEBC-BE790FCA930C}" dt="2022-01-11T16:52:18.939" v="2054" actId="20577"/>
          <ac:spMkLst>
            <pc:docMk/>
            <pc:sldMk cId="1152009531" sldId="293"/>
            <ac:spMk id="3" creationId="{E95E830F-59F4-4FA6-BE0B-14A6F72DA532}"/>
          </ac:spMkLst>
        </pc:spChg>
      </pc:sldChg>
      <pc:sldChg chg="modSp mod">
        <pc:chgData name="Lars van der Meer" userId="7656c675-8b6d-4caf-969f-ffc10e9f9600" providerId="ADAL" clId="{EC94CADC-8A30-43BD-AEBC-BE790FCA930C}" dt="2022-01-11T17:48:13.898" v="2394" actId="20577"/>
        <pc:sldMkLst>
          <pc:docMk/>
          <pc:sldMk cId="2436881328" sldId="294"/>
        </pc:sldMkLst>
        <pc:spChg chg="mod">
          <ac:chgData name="Lars van der Meer" userId="7656c675-8b6d-4caf-969f-ffc10e9f9600" providerId="ADAL" clId="{EC94CADC-8A30-43BD-AEBC-BE790FCA930C}" dt="2022-01-11T17:48:13.898" v="2394" actId="20577"/>
          <ac:spMkLst>
            <pc:docMk/>
            <pc:sldMk cId="2436881328" sldId="294"/>
            <ac:spMk id="3" creationId="{4771D3E2-126C-4DE5-A152-B3241A76C22E}"/>
          </ac:spMkLst>
        </pc:spChg>
      </pc:sldChg>
      <pc:sldChg chg="del">
        <pc:chgData name="Lars van der Meer" userId="7656c675-8b6d-4caf-969f-ffc10e9f9600" providerId="ADAL" clId="{EC94CADC-8A30-43BD-AEBC-BE790FCA930C}" dt="2022-01-11T17:07:54.399" v="2083" actId="2696"/>
        <pc:sldMkLst>
          <pc:docMk/>
          <pc:sldMk cId="3937805351" sldId="295"/>
        </pc:sldMkLst>
      </pc:sldChg>
      <pc:sldChg chg="modSp mod">
        <pc:chgData name="Lars van der Meer" userId="7656c675-8b6d-4caf-969f-ffc10e9f9600" providerId="ADAL" clId="{EC94CADC-8A30-43BD-AEBC-BE790FCA930C}" dt="2022-01-11T17:23:25.363" v="2377" actId="20577"/>
        <pc:sldMkLst>
          <pc:docMk/>
          <pc:sldMk cId="2828796253" sldId="296"/>
        </pc:sldMkLst>
        <pc:spChg chg="mod">
          <ac:chgData name="Lars van der Meer" userId="7656c675-8b6d-4caf-969f-ffc10e9f9600" providerId="ADAL" clId="{EC94CADC-8A30-43BD-AEBC-BE790FCA930C}" dt="2022-01-11T17:23:25.363" v="2377" actId="20577"/>
          <ac:spMkLst>
            <pc:docMk/>
            <pc:sldMk cId="2828796253" sldId="296"/>
            <ac:spMk id="3" creationId="{EF9221FE-3FEE-4E2D-9299-FD5F55BF3DF9}"/>
          </ac:spMkLst>
        </pc:spChg>
      </pc:sldChg>
      <pc:sldChg chg="modSp mod modNotesTx">
        <pc:chgData name="Lars van der Meer" userId="7656c675-8b6d-4caf-969f-ffc10e9f9600" providerId="ADAL" clId="{EC94CADC-8A30-43BD-AEBC-BE790FCA930C}" dt="2022-01-20T20:04:57.113" v="2408" actId="20577"/>
        <pc:sldMkLst>
          <pc:docMk/>
          <pc:sldMk cId="2113233548" sldId="297"/>
        </pc:sldMkLst>
        <pc:spChg chg="mod">
          <ac:chgData name="Lars van der Meer" userId="7656c675-8b6d-4caf-969f-ffc10e9f9600" providerId="ADAL" clId="{EC94CADC-8A30-43BD-AEBC-BE790FCA930C}" dt="2021-12-21T10:09:50.872" v="279" actId="14100"/>
          <ac:spMkLst>
            <pc:docMk/>
            <pc:sldMk cId="2113233548" sldId="297"/>
            <ac:spMk id="2" creationId="{D55E198E-F7DF-4D37-AA44-80E403FA6A77}"/>
          </ac:spMkLst>
        </pc:spChg>
        <pc:spChg chg="mod">
          <ac:chgData name="Lars van der Meer" userId="7656c675-8b6d-4caf-969f-ffc10e9f9600" providerId="ADAL" clId="{EC94CADC-8A30-43BD-AEBC-BE790FCA930C}" dt="2022-01-11T17:52:28.907" v="2407" actId="20577"/>
          <ac:spMkLst>
            <pc:docMk/>
            <pc:sldMk cId="2113233548" sldId="297"/>
            <ac:spMk id="5" creationId="{CBAC0BFC-6E47-480D-826E-CCCFB5B4DC5B}"/>
          </ac:spMkLst>
        </pc:spChg>
        <pc:spChg chg="mod">
          <ac:chgData name="Lars van der Meer" userId="7656c675-8b6d-4caf-969f-ffc10e9f9600" providerId="ADAL" clId="{EC94CADC-8A30-43BD-AEBC-BE790FCA930C}" dt="2022-01-11T17:52:26.384" v="2406" actId="27636"/>
          <ac:spMkLst>
            <pc:docMk/>
            <pc:sldMk cId="2113233548" sldId="297"/>
            <ac:spMk id="6" creationId="{EF58D486-A311-4711-B302-E687BDE6DE85}"/>
          </ac:spMkLst>
        </pc:spChg>
      </pc:sldChg>
      <pc:sldChg chg="del">
        <pc:chgData name="Lars van der Meer" userId="7656c675-8b6d-4caf-969f-ffc10e9f9600" providerId="ADAL" clId="{EC94CADC-8A30-43BD-AEBC-BE790FCA930C}" dt="2021-12-20T12:12:33.308" v="146" actId="2696"/>
        <pc:sldMkLst>
          <pc:docMk/>
          <pc:sldMk cId="2878903107" sldId="299"/>
        </pc:sldMkLst>
      </pc:sldChg>
      <pc:sldChg chg="addSp delSp modSp mod">
        <pc:chgData name="Lars van der Meer" userId="7656c675-8b6d-4caf-969f-ffc10e9f9600" providerId="ADAL" clId="{EC94CADC-8A30-43BD-AEBC-BE790FCA930C}" dt="2021-12-21T11:08:10.762" v="2017" actId="20577"/>
        <pc:sldMkLst>
          <pc:docMk/>
          <pc:sldMk cId="2892115879" sldId="301"/>
        </pc:sldMkLst>
        <pc:spChg chg="mod">
          <ac:chgData name="Lars van der Meer" userId="7656c675-8b6d-4caf-969f-ffc10e9f9600" providerId="ADAL" clId="{EC94CADC-8A30-43BD-AEBC-BE790FCA930C}" dt="2021-12-21T10:32:51.365" v="976" actId="1076"/>
          <ac:spMkLst>
            <pc:docMk/>
            <pc:sldMk cId="2892115879" sldId="301"/>
            <ac:spMk id="5" creationId="{9E5078DB-2B08-4650-937A-1EC6CE55CC35}"/>
          </ac:spMkLst>
        </pc:spChg>
        <pc:spChg chg="mod">
          <ac:chgData name="Lars van der Meer" userId="7656c675-8b6d-4caf-969f-ffc10e9f9600" providerId="ADAL" clId="{EC94CADC-8A30-43BD-AEBC-BE790FCA930C}" dt="2021-12-21T11:08:10.762" v="2017" actId="20577"/>
          <ac:spMkLst>
            <pc:docMk/>
            <pc:sldMk cId="2892115879" sldId="301"/>
            <ac:spMk id="6" creationId="{F29303E7-FF30-4081-A784-0FB71B716F3F}"/>
          </ac:spMkLst>
        </pc:spChg>
        <pc:spChg chg="add del">
          <ac:chgData name="Lars van der Meer" userId="7656c675-8b6d-4caf-969f-ffc10e9f9600" providerId="ADAL" clId="{EC94CADC-8A30-43BD-AEBC-BE790FCA930C}" dt="2021-12-21T10:37:20.227" v="980" actId="22"/>
          <ac:spMkLst>
            <pc:docMk/>
            <pc:sldMk cId="2892115879" sldId="301"/>
            <ac:spMk id="7" creationId="{18A0C609-BEA8-47B4-8411-CEA7802F4AE0}"/>
          </ac:spMkLst>
        </pc:spChg>
        <pc:picChg chg="mod">
          <ac:chgData name="Lars van der Meer" userId="7656c675-8b6d-4caf-969f-ffc10e9f9600" providerId="ADAL" clId="{EC94CADC-8A30-43BD-AEBC-BE790FCA930C}" dt="2021-12-21T10:53:23.701" v="1908" actId="1076"/>
          <ac:picMkLst>
            <pc:docMk/>
            <pc:sldMk cId="2892115879" sldId="301"/>
            <ac:picMk id="5122" creationId="{5F629A5A-CC9C-4775-BE98-D7F3E41392FB}"/>
          </ac:picMkLst>
        </pc:picChg>
      </pc:sldChg>
      <pc:sldChg chg="modSp mod">
        <pc:chgData name="Lars van der Meer" userId="7656c675-8b6d-4caf-969f-ffc10e9f9600" providerId="ADAL" clId="{EC94CADC-8A30-43BD-AEBC-BE790FCA930C}" dt="2021-12-21T10:58:49.987" v="1983" actId="20577"/>
        <pc:sldMkLst>
          <pc:docMk/>
          <pc:sldMk cId="1094275777" sldId="302"/>
        </pc:sldMkLst>
        <pc:spChg chg="mod">
          <ac:chgData name="Lars van der Meer" userId="7656c675-8b6d-4caf-969f-ffc10e9f9600" providerId="ADAL" clId="{EC94CADC-8A30-43BD-AEBC-BE790FCA930C}" dt="2021-12-21T10:58:49.987" v="1983" actId="20577"/>
          <ac:spMkLst>
            <pc:docMk/>
            <pc:sldMk cId="1094275777" sldId="302"/>
            <ac:spMk id="3" creationId="{BD7297FF-DF93-48DB-9F2F-97C43680430F}"/>
          </ac:spMkLst>
        </pc:spChg>
      </pc:sldChg>
      <pc:sldChg chg="modSp mod">
        <pc:chgData name="Lars van der Meer" userId="7656c675-8b6d-4caf-969f-ffc10e9f9600" providerId="ADAL" clId="{EC94CADC-8A30-43BD-AEBC-BE790FCA930C}" dt="2021-12-21T10:41:48.093" v="986" actId="14100"/>
        <pc:sldMkLst>
          <pc:docMk/>
          <pc:sldMk cId="2108365021" sldId="303"/>
        </pc:sldMkLst>
        <pc:spChg chg="mod">
          <ac:chgData name="Lars van der Meer" userId="7656c675-8b6d-4caf-969f-ffc10e9f9600" providerId="ADAL" clId="{EC94CADC-8A30-43BD-AEBC-BE790FCA930C}" dt="2021-12-21T10:41:45.619" v="985" actId="14100"/>
          <ac:spMkLst>
            <pc:docMk/>
            <pc:sldMk cId="2108365021" sldId="303"/>
            <ac:spMk id="2" creationId="{10FDE91B-7639-447F-9628-8C4ECAC553A8}"/>
          </ac:spMkLst>
        </pc:spChg>
        <pc:spChg chg="mod">
          <ac:chgData name="Lars van der Meer" userId="7656c675-8b6d-4caf-969f-ffc10e9f9600" providerId="ADAL" clId="{EC94CADC-8A30-43BD-AEBC-BE790FCA930C}" dt="2021-12-21T10:41:48.093" v="986" actId="14100"/>
          <ac:spMkLst>
            <pc:docMk/>
            <pc:sldMk cId="2108365021" sldId="303"/>
            <ac:spMk id="3" creationId="{B532414D-648D-4515-B25C-B84F01A423D1}"/>
          </ac:spMkLst>
        </pc:spChg>
      </pc:sldChg>
      <pc:sldChg chg="modSp mod">
        <pc:chgData name="Lars van der Meer" userId="7656c675-8b6d-4caf-969f-ffc10e9f9600" providerId="ADAL" clId="{EC94CADC-8A30-43BD-AEBC-BE790FCA930C}" dt="2021-12-21T10:24:41.056" v="370" actId="13926"/>
        <pc:sldMkLst>
          <pc:docMk/>
          <pc:sldMk cId="1222954070" sldId="305"/>
        </pc:sldMkLst>
        <pc:spChg chg="mod">
          <ac:chgData name="Lars van der Meer" userId="7656c675-8b6d-4caf-969f-ffc10e9f9600" providerId="ADAL" clId="{EC94CADC-8A30-43BD-AEBC-BE790FCA930C}" dt="2021-12-21T10:24:37.377" v="369" actId="13926"/>
          <ac:spMkLst>
            <pc:docMk/>
            <pc:sldMk cId="1222954070" sldId="305"/>
            <ac:spMk id="3" creationId="{79E7B632-8091-4E87-BBA9-337A9623A61E}"/>
          </ac:spMkLst>
        </pc:spChg>
        <pc:spChg chg="mod">
          <ac:chgData name="Lars van der Meer" userId="7656c675-8b6d-4caf-969f-ffc10e9f9600" providerId="ADAL" clId="{EC94CADC-8A30-43BD-AEBC-BE790FCA930C}" dt="2021-12-21T10:24:41.056" v="370" actId="13926"/>
          <ac:spMkLst>
            <pc:docMk/>
            <pc:sldMk cId="1222954070" sldId="305"/>
            <ac:spMk id="4" creationId="{0818C97A-F44E-4705-9D7F-2AC6CAA60133}"/>
          </ac:spMkLst>
        </pc:spChg>
      </pc:sldChg>
      <pc:sldChg chg="modSp mod">
        <pc:chgData name="Lars van der Meer" userId="7656c675-8b6d-4caf-969f-ffc10e9f9600" providerId="ADAL" clId="{EC94CADC-8A30-43BD-AEBC-BE790FCA930C}" dt="2022-01-11T17:08:10.973" v="2084" actId="20577"/>
        <pc:sldMkLst>
          <pc:docMk/>
          <pc:sldMk cId="766095820" sldId="307"/>
        </pc:sldMkLst>
        <pc:spChg chg="mod">
          <ac:chgData name="Lars van der Meer" userId="7656c675-8b6d-4caf-969f-ffc10e9f9600" providerId="ADAL" clId="{EC94CADC-8A30-43BD-AEBC-BE790FCA930C}" dt="2022-01-11T17:08:10.973" v="2084" actId="20577"/>
          <ac:spMkLst>
            <pc:docMk/>
            <pc:sldMk cId="766095820" sldId="307"/>
            <ac:spMk id="3" creationId="{9A28A257-734E-4EA0-BC80-8B98CB3979DA}"/>
          </ac:spMkLst>
        </pc:spChg>
      </pc:sldChg>
      <pc:sldChg chg="modSp mod">
        <pc:chgData name="Lars van der Meer" userId="7656c675-8b6d-4caf-969f-ffc10e9f9600" providerId="ADAL" clId="{EC94CADC-8A30-43BD-AEBC-BE790FCA930C}" dt="2021-12-01T19:26:33.869" v="59" actId="20577"/>
        <pc:sldMkLst>
          <pc:docMk/>
          <pc:sldMk cId="4111488769" sldId="311"/>
        </pc:sldMkLst>
        <pc:spChg chg="mod">
          <ac:chgData name="Lars van der Meer" userId="7656c675-8b6d-4caf-969f-ffc10e9f9600" providerId="ADAL" clId="{EC94CADC-8A30-43BD-AEBC-BE790FCA930C}" dt="2021-12-01T19:26:33.869" v="59" actId="20577"/>
          <ac:spMkLst>
            <pc:docMk/>
            <pc:sldMk cId="4111488769" sldId="311"/>
            <ac:spMk id="3" creationId="{9BA561E9-0EB6-46F1-B760-FCF87AB143BF}"/>
          </ac:spMkLst>
        </pc:spChg>
      </pc:sldChg>
      <pc:sldChg chg="modSp add del mod">
        <pc:chgData name="Lars van der Meer" userId="7656c675-8b6d-4caf-969f-ffc10e9f9600" providerId="ADAL" clId="{EC94CADC-8A30-43BD-AEBC-BE790FCA930C}" dt="2022-02-22T15:38:13.047" v="2709" actId="2696"/>
        <pc:sldMkLst>
          <pc:docMk/>
          <pc:sldMk cId="1904741755" sldId="314"/>
        </pc:sldMkLst>
        <pc:spChg chg="mod">
          <ac:chgData name="Lars van der Meer" userId="7656c675-8b6d-4caf-969f-ffc10e9f9600" providerId="ADAL" clId="{EC94CADC-8A30-43BD-AEBC-BE790FCA930C}" dt="2022-02-22T13:19:24.288" v="2459" actId="108"/>
          <ac:spMkLst>
            <pc:docMk/>
            <pc:sldMk cId="1904741755" sldId="314"/>
            <ac:spMk id="2" creationId="{00000000-0000-0000-0000-000000000000}"/>
          </ac:spMkLst>
        </pc:spChg>
        <pc:spChg chg="mod">
          <ac:chgData name="Lars van der Meer" userId="7656c675-8b6d-4caf-969f-ffc10e9f9600" providerId="ADAL" clId="{EC94CADC-8A30-43BD-AEBC-BE790FCA930C}" dt="2022-02-22T15:12:56.963" v="2708" actId="20577"/>
          <ac:spMkLst>
            <pc:docMk/>
            <pc:sldMk cId="1904741755" sldId="314"/>
            <ac:spMk id="10" creationId="{9A10B5E3-258F-4D91-8A48-545FAD17D93E}"/>
          </ac:spMkLst>
        </pc:spChg>
      </pc:sldChg>
      <pc:sldChg chg="modSp add del mod">
        <pc:chgData name="Lars van der Meer" userId="7656c675-8b6d-4caf-969f-ffc10e9f9600" providerId="ADAL" clId="{EC94CADC-8A30-43BD-AEBC-BE790FCA930C}" dt="2022-02-22T14:52:22.929" v="2542" actId="2696"/>
        <pc:sldMkLst>
          <pc:docMk/>
          <pc:sldMk cId="2380724133" sldId="316"/>
        </pc:sldMkLst>
        <pc:spChg chg="mod">
          <ac:chgData name="Lars van der Meer" userId="7656c675-8b6d-4caf-969f-ffc10e9f9600" providerId="ADAL" clId="{EC94CADC-8A30-43BD-AEBC-BE790FCA930C}" dt="2022-02-22T14:51:30.527" v="2540" actId="20577"/>
          <ac:spMkLst>
            <pc:docMk/>
            <pc:sldMk cId="2380724133" sldId="316"/>
            <ac:spMk id="10" creationId="{9A10B5E3-258F-4D91-8A48-545FAD17D93E}"/>
          </ac:spMkLst>
        </pc:spChg>
      </pc:sldChg>
      <pc:sldChg chg="delSp modSp del mod">
        <pc:chgData name="Lars van der Meer" userId="7656c675-8b6d-4caf-969f-ffc10e9f9600" providerId="ADAL" clId="{EC94CADC-8A30-43BD-AEBC-BE790FCA930C}" dt="2022-02-22T15:47:25.287" v="2930" actId="2696"/>
        <pc:sldMkLst>
          <pc:docMk/>
          <pc:sldMk cId="4252555361" sldId="317"/>
        </pc:sldMkLst>
        <pc:spChg chg="mod">
          <ac:chgData name="Lars van der Meer" userId="7656c675-8b6d-4caf-969f-ffc10e9f9600" providerId="ADAL" clId="{EC94CADC-8A30-43BD-AEBC-BE790FCA930C}" dt="2022-02-22T15:43:59.460" v="2884" actId="1076"/>
          <ac:spMkLst>
            <pc:docMk/>
            <pc:sldMk cId="4252555361" sldId="317"/>
            <ac:spMk id="4" creationId="{A8DAF5A1-8160-492D-AD3A-1E4CFE4D67DF}"/>
          </ac:spMkLst>
        </pc:spChg>
        <pc:spChg chg="mod">
          <ac:chgData name="Lars van der Meer" userId="7656c675-8b6d-4caf-969f-ffc10e9f9600" providerId="ADAL" clId="{EC94CADC-8A30-43BD-AEBC-BE790FCA930C}" dt="2022-02-22T15:41:25.838" v="2820" actId="14100"/>
          <ac:spMkLst>
            <pc:docMk/>
            <pc:sldMk cId="4252555361" sldId="317"/>
            <ac:spMk id="6" creationId="{D5CDA307-385D-4BCC-916A-5D754DA768AF}"/>
          </ac:spMkLst>
        </pc:spChg>
        <pc:spChg chg="mod">
          <ac:chgData name="Lars van der Meer" userId="7656c675-8b6d-4caf-969f-ffc10e9f9600" providerId="ADAL" clId="{EC94CADC-8A30-43BD-AEBC-BE790FCA930C}" dt="2022-02-22T15:43:47.353" v="2883" actId="20577"/>
          <ac:spMkLst>
            <pc:docMk/>
            <pc:sldMk cId="4252555361" sldId="317"/>
            <ac:spMk id="10" creationId="{9A10B5E3-258F-4D91-8A48-545FAD17D93E}"/>
          </ac:spMkLst>
        </pc:spChg>
        <pc:spChg chg="mod">
          <ac:chgData name="Lars van der Meer" userId="7656c675-8b6d-4caf-969f-ffc10e9f9600" providerId="ADAL" clId="{EC94CADC-8A30-43BD-AEBC-BE790FCA930C}" dt="2022-02-22T15:44:51.986" v="2929" actId="20577"/>
          <ac:spMkLst>
            <pc:docMk/>
            <pc:sldMk cId="4252555361" sldId="317"/>
            <ac:spMk id="13" creationId="{517BAF64-04B9-4096-B705-BE02D57CD850}"/>
          </ac:spMkLst>
        </pc:spChg>
        <pc:spChg chg="mod">
          <ac:chgData name="Lars van der Meer" userId="7656c675-8b6d-4caf-969f-ffc10e9f9600" providerId="ADAL" clId="{EC94CADC-8A30-43BD-AEBC-BE790FCA930C}" dt="2022-02-22T15:44:34.581" v="2915" actId="20577"/>
          <ac:spMkLst>
            <pc:docMk/>
            <pc:sldMk cId="4252555361" sldId="317"/>
            <ac:spMk id="15" creationId="{C7B4C68B-C1DD-483E-9004-5B7086DB6BF2}"/>
          </ac:spMkLst>
        </pc:spChg>
        <pc:spChg chg="mod">
          <ac:chgData name="Lars van der Meer" userId="7656c675-8b6d-4caf-969f-ffc10e9f9600" providerId="ADAL" clId="{EC94CADC-8A30-43BD-AEBC-BE790FCA930C}" dt="2022-02-22T15:41:40.882" v="2823" actId="14100"/>
          <ac:spMkLst>
            <pc:docMk/>
            <pc:sldMk cId="4252555361" sldId="317"/>
            <ac:spMk id="16" creationId="{C1C3CB3B-7606-4074-9DCD-A180922F9C54}"/>
          </ac:spMkLst>
        </pc:spChg>
        <pc:spChg chg="mod">
          <ac:chgData name="Lars van der Meer" userId="7656c675-8b6d-4caf-969f-ffc10e9f9600" providerId="ADAL" clId="{EC94CADC-8A30-43BD-AEBC-BE790FCA930C}" dt="2022-02-22T15:41:35.509" v="2822" actId="14100"/>
          <ac:spMkLst>
            <pc:docMk/>
            <pc:sldMk cId="4252555361" sldId="317"/>
            <ac:spMk id="19" creationId="{BE32CB89-38E0-4A8D-866D-671FB3C2270A}"/>
          </ac:spMkLst>
        </pc:spChg>
        <pc:picChg chg="del mod">
          <ac:chgData name="Lars van der Meer" userId="7656c675-8b6d-4caf-969f-ffc10e9f9600" providerId="ADAL" clId="{EC94CADC-8A30-43BD-AEBC-BE790FCA930C}" dt="2022-02-22T15:41:15.800" v="2818" actId="478"/>
          <ac:picMkLst>
            <pc:docMk/>
            <pc:sldMk cId="4252555361" sldId="317"/>
            <ac:picMk id="8" creationId="{00000000-0000-0000-0000-000000000000}"/>
          </ac:picMkLst>
        </pc:picChg>
      </pc:sldChg>
    </pc:docChg>
  </pc:docChgLst>
  <pc:docChgLst>
    <pc:chgData name="Sarah van der Linden" userId="2137584a-0af2-4e42-8380-4b37cecc15b5" providerId="ADAL" clId="{3CD8A3F4-214C-4011-B13C-1ACE4E3BC780}"/>
    <pc:docChg chg="modSld">
      <pc:chgData name="Sarah van der Linden" userId="2137584a-0af2-4e42-8380-4b37cecc15b5" providerId="ADAL" clId="{3CD8A3F4-214C-4011-B13C-1ACE4E3BC780}" dt="2022-01-11T17:48:24.070" v="4" actId="20577"/>
      <pc:docMkLst>
        <pc:docMk/>
      </pc:docMkLst>
      <pc:sldChg chg="modSp mod">
        <pc:chgData name="Sarah van der Linden" userId="2137584a-0af2-4e42-8380-4b37cecc15b5" providerId="ADAL" clId="{3CD8A3F4-214C-4011-B13C-1ACE4E3BC780}" dt="2022-01-11T17:45:45.823" v="0" actId="14100"/>
        <pc:sldMkLst>
          <pc:docMk/>
          <pc:sldMk cId="937925257" sldId="304"/>
        </pc:sldMkLst>
        <pc:spChg chg="mod">
          <ac:chgData name="Sarah van der Linden" userId="2137584a-0af2-4e42-8380-4b37cecc15b5" providerId="ADAL" clId="{3CD8A3F4-214C-4011-B13C-1ACE4E3BC780}" dt="2022-01-11T17:45:45.823" v="0" actId="14100"/>
          <ac:spMkLst>
            <pc:docMk/>
            <pc:sldMk cId="937925257" sldId="304"/>
            <ac:spMk id="11" creationId="{CA2BE471-5675-467E-AE68-6A54C49E3849}"/>
          </ac:spMkLst>
        </pc:spChg>
      </pc:sldChg>
      <pc:sldChg chg="modSp mod">
        <pc:chgData name="Sarah van der Linden" userId="2137584a-0af2-4e42-8380-4b37cecc15b5" providerId="ADAL" clId="{3CD8A3F4-214C-4011-B13C-1ACE4E3BC780}" dt="2022-01-11T17:48:24.070" v="4" actId="20577"/>
        <pc:sldMkLst>
          <pc:docMk/>
          <pc:sldMk cId="766095820" sldId="307"/>
        </pc:sldMkLst>
        <pc:spChg chg="mod">
          <ac:chgData name="Sarah van der Linden" userId="2137584a-0af2-4e42-8380-4b37cecc15b5" providerId="ADAL" clId="{3CD8A3F4-214C-4011-B13C-1ACE4E3BC780}" dt="2022-01-11T17:48:24.070" v="4" actId="20577"/>
          <ac:spMkLst>
            <pc:docMk/>
            <pc:sldMk cId="766095820" sldId="307"/>
            <ac:spMk id="3" creationId="{9A28A257-734E-4EA0-BC80-8B98CB3979DA}"/>
          </ac:spMkLst>
        </pc:spChg>
      </pc:sldChg>
    </pc:docChg>
  </pc:docChgLst>
  <pc:docChgLst>
    <pc:chgData name="Lars van der Meer" userId="7656c675-8b6d-4caf-969f-ffc10e9f9600" providerId="ADAL" clId="{C8AAC9E0-D5B2-40A2-BA0C-F485BEBBFB8A}"/>
    <pc:docChg chg="undo custSel modSld">
      <pc:chgData name="Lars van der Meer" userId="7656c675-8b6d-4caf-969f-ffc10e9f9600" providerId="ADAL" clId="{C8AAC9E0-D5B2-40A2-BA0C-F485BEBBFB8A}" dt="2023-12-12T17:07:09.760" v="30" actId="20577"/>
      <pc:docMkLst>
        <pc:docMk/>
      </pc:docMkLst>
      <pc:sldChg chg="modSp mod">
        <pc:chgData name="Lars van der Meer" userId="7656c675-8b6d-4caf-969f-ffc10e9f9600" providerId="ADAL" clId="{C8AAC9E0-D5B2-40A2-BA0C-F485BEBBFB8A}" dt="2023-12-12T17:07:09.760" v="30" actId="20577"/>
        <pc:sldMkLst>
          <pc:docMk/>
          <pc:sldMk cId="4102932544" sldId="283"/>
        </pc:sldMkLst>
        <pc:spChg chg="mod">
          <ac:chgData name="Lars van der Meer" userId="7656c675-8b6d-4caf-969f-ffc10e9f9600" providerId="ADAL" clId="{C8AAC9E0-D5B2-40A2-BA0C-F485BEBBFB8A}" dt="2023-12-12T17:07:09.760" v="30" actId="20577"/>
          <ac:spMkLst>
            <pc:docMk/>
            <pc:sldMk cId="4102932544" sldId="283"/>
            <ac:spMk id="5" creationId="{D3238763-CB04-480C-B56F-D4878E1C6AD8}"/>
          </ac:spMkLst>
        </pc:spChg>
      </pc:sldChg>
      <pc:sldChg chg="modSp mod modClrScheme chgLayout">
        <pc:chgData name="Lars van der Meer" userId="7656c675-8b6d-4caf-969f-ffc10e9f9600" providerId="ADAL" clId="{C8AAC9E0-D5B2-40A2-BA0C-F485BEBBFB8A}" dt="2023-12-12T16:13:25.702" v="2" actId="700"/>
        <pc:sldMkLst>
          <pc:docMk/>
          <pc:sldMk cId="2892115879" sldId="301"/>
        </pc:sldMkLst>
        <pc:spChg chg="mod ord">
          <ac:chgData name="Lars van der Meer" userId="7656c675-8b6d-4caf-969f-ffc10e9f9600" providerId="ADAL" clId="{C8AAC9E0-D5B2-40A2-BA0C-F485BEBBFB8A}" dt="2023-12-12T16:13:25.702" v="2" actId="700"/>
          <ac:spMkLst>
            <pc:docMk/>
            <pc:sldMk cId="2892115879" sldId="301"/>
            <ac:spMk id="5" creationId="{9E5078DB-2B08-4650-937A-1EC6CE55CC35}"/>
          </ac:spMkLst>
        </pc:spChg>
        <pc:spChg chg="mod ord">
          <ac:chgData name="Lars van der Meer" userId="7656c675-8b6d-4caf-969f-ffc10e9f9600" providerId="ADAL" clId="{C8AAC9E0-D5B2-40A2-BA0C-F485BEBBFB8A}" dt="2023-12-12T16:13:25.702" v="2" actId="700"/>
          <ac:spMkLst>
            <pc:docMk/>
            <pc:sldMk cId="2892115879" sldId="301"/>
            <ac:spMk id="6" creationId="{F29303E7-FF30-4081-A784-0FB71B716F3F}"/>
          </ac:spMkLst>
        </pc:spChg>
      </pc:sldChg>
    </pc:docChg>
  </pc:docChgLst>
  <pc:docChgLst>
    <pc:chgData name="Dionne Halderman" userId="S::d.halderman@dehbm.nl::c9594de3-7918-405a-8838-96c5f3ee938d" providerId="AD" clId="Web-{32530263-9524-48CB-B4D5-D31F25A9ECDE}"/>
    <pc:docChg chg="modSld">
      <pc:chgData name="Dionne Halderman" userId="S::d.halderman@dehbm.nl::c9594de3-7918-405a-8838-96c5f3ee938d" providerId="AD" clId="Web-{32530263-9524-48CB-B4D5-D31F25A9ECDE}" dt="2022-10-27T09:07:04.232" v="32" actId="20577"/>
      <pc:docMkLst>
        <pc:docMk/>
      </pc:docMkLst>
      <pc:sldChg chg="modSp">
        <pc:chgData name="Dionne Halderman" userId="S::d.halderman@dehbm.nl::c9594de3-7918-405a-8838-96c5f3ee938d" providerId="AD" clId="Web-{32530263-9524-48CB-B4D5-D31F25A9ECDE}" dt="2022-10-27T09:07:04.232" v="32" actId="20577"/>
        <pc:sldMkLst>
          <pc:docMk/>
          <pc:sldMk cId="521988475" sldId="282"/>
        </pc:sldMkLst>
        <pc:spChg chg="mod">
          <ac:chgData name="Dionne Halderman" userId="S::d.halderman@dehbm.nl::c9594de3-7918-405a-8838-96c5f3ee938d" providerId="AD" clId="Web-{32530263-9524-48CB-B4D5-D31F25A9ECDE}" dt="2022-10-27T09:07:04.232" v="32" actId="20577"/>
          <ac:spMkLst>
            <pc:docMk/>
            <pc:sldMk cId="521988475" sldId="282"/>
            <ac:spMk id="5" creationId="{22E1B8F2-FC9D-44CD-A610-76C2CE3DBB6E}"/>
          </ac:spMkLst>
        </pc:spChg>
        <pc:spChg chg="mod">
          <ac:chgData name="Dionne Halderman" userId="S::d.halderman@dehbm.nl::c9594de3-7918-405a-8838-96c5f3ee938d" providerId="AD" clId="Web-{32530263-9524-48CB-B4D5-D31F25A9ECDE}" dt="2022-10-27T09:06:54.169" v="20" actId="20577"/>
          <ac:spMkLst>
            <pc:docMk/>
            <pc:sldMk cId="521988475" sldId="282"/>
            <ac:spMk id="6" creationId="{05B5A355-366F-464E-9D86-4609B8C1D75B}"/>
          </ac:spMkLst>
        </pc:spChg>
      </pc:sldChg>
    </pc:docChg>
  </pc:docChgLst>
  <pc:docChgLst>
    <pc:chgData name="Lars van der Meer" userId="7656c675-8b6d-4caf-969f-ffc10e9f9600" providerId="ADAL" clId="{DD8AE98F-B5B7-4048-B925-FF899BA7D93E}"/>
    <pc:docChg chg="undo custSel addSld delSld modSld sldOrd modShowInfo">
      <pc:chgData name="Lars van der Meer" userId="7656c675-8b6d-4caf-969f-ffc10e9f9600" providerId="ADAL" clId="{DD8AE98F-B5B7-4048-B925-FF899BA7D93E}" dt="2022-12-13T16:39:11.458" v="2524" actId="2744"/>
      <pc:docMkLst>
        <pc:docMk/>
      </pc:docMkLst>
      <pc:sldChg chg="delSp modSp mod">
        <pc:chgData name="Lars van der Meer" userId="7656c675-8b6d-4caf-969f-ffc10e9f9600" providerId="ADAL" clId="{DD8AE98F-B5B7-4048-B925-FF899BA7D93E}" dt="2022-12-12T22:15:47.363" v="2287" actId="478"/>
        <pc:sldMkLst>
          <pc:docMk/>
          <pc:sldMk cId="2986790855" sldId="275"/>
        </pc:sldMkLst>
        <pc:spChg chg="mod">
          <ac:chgData name="Lars van der Meer" userId="7656c675-8b6d-4caf-969f-ffc10e9f9600" providerId="ADAL" clId="{DD8AE98F-B5B7-4048-B925-FF899BA7D93E}" dt="2022-12-12T16:51:19.982" v="954" actId="20577"/>
          <ac:spMkLst>
            <pc:docMk/>
            <pc:sldMk cId="2986790855" sldId="275"/>
            <ac:spMk id="2" creationId="{00000000-0000-0000-0000-000000000000}"/>
          </ac:spMkLst>
        </pc:spChg>
        <pc:spChg chg="mod">
          <ac:chgData name="Lars van der Meer" userId="7656c675-8b6d-4caf-969f-ffc10e9f9600" providerId="ADAL" clId="{DD8AE98F-B5B7-4048-B925-FF899BA7D93E}" dt="2022-12-12T16:54:34.297" v="1011"/>
          <ac:spMkLst>
            <pc:docMk/>
            <pc:sldMk cId="2986790855" sldId="275"/>
            <ac:spMk id="3" creationId="{00000000-0000-0000-0000-000000000000}"/>
          </ac:spMkLst>
        </pc:spChg>
        <pc:picChg chg="del">
          <ac:chgData name="Lars van der Meer" userId="7656c675-8b6d-4caf-969f-ffc10e9f9600" providerId="ADAL" clId="{DD8AE98F-B5B7-4048-B925-FF899BA7D93E}" dt="2022-12-12T22:15:47.363" v="2287" actId="478"/>
          <ac:picMkLst>
            <pc:docMk/>
            <pc:sldMk cId="2986790855" sldId="275"/>
            <ac:picMk id="7" creationId="{00000000-0000-0000-0000-000000000000}"/>
          </ac:picMkLst>
        </pc:picChg>
      </pc:sldChg>
      <pc:sldChg chg="del">
        <pc:chgData name="Lars van der Meer" userId="7656c675-8b6d-4caf-969f-ffc10e9f9600" providerId="ADAL" clId="{DD8AE98F-B5B7-4048-B925-FF899BA7D93E}" dt="2022-12-12T12:50:47.198" v="744" actId="2696"/>
        <pc:sldMkLst>
          <pc:docMk/>
          <pc:sldMk cId="2211100722" sldId="278"/>
        </pc:sldMkLst>
      </pc:sldChg>
      <pc:sldChg chg="modSp mod">
        <pc:chgData name="Lars van der Meer" userId="7656c675-8b6d-4caf-969f-ffc10e9f9600" providerId="ADAL" clId="{DD8AE98F-B5B7-4048-B925-FF899BA7D93E}" dt="2022-12-12T22:14:54.064" v="2286" actId="122"/>
        <pc:sldMkLst>
          <pc:docMk/>
          <pc:sldMk cId="1793522888" sldId="280"/>
        </pc:sldMkLst>
        <pc:spChg chg="mod">
          <ac:chgData name="Lars van der Meer" userId="7656c675-8b6d-4caf-969f-ffc10e9f9600" providerId="ADAL" clId="{DD8AE98F-B5B7-4048-B925-FF899BA7D93E}" dt="2022-12-12T22:14:54.064" v="2286" actId="122"/>
          <ac:spMkLst>
            <pc:docMk/>
            <pc:sldMk cId="1793522888" sldId="280"/>
            <ac:spMk id="32" creationId="{B1C7BBE4-747F-463A-9185-465A2285E113}"/>
          </ac:spMkLst>
        </pc:spChg>
      </pc:sldChg>
      <pc:sldChg chg="modSp mod">
        <pc:chgData name="Lars van der Meer" userId="7656c675-8b6d-4caf-969f-ffc10e9f9600" providerId="ADAL" clId="{DD8AE98F-B5B7-4048-B925-FF899BA7D93E}" dt="2022-12-13T11:31:12.014" v="2453" actId="20577"/>
        <pc:sldMkLst>
          <pc:docMk/>
          <pc:sldMk cId="4102932544" sldId="283"/>
        </pc:sldMkLst>
        <pc:spChg chg="mod">
          <ac:chgData name="Lars van der Meer" userId="7656c675-8b6d-4caf-969f-ffc10e9f9600" providerId="ADAL" clId="{DD8AE98F-B5B7-4048-B925-FF899BA7D93E}" dt="2022-12-12T16:52:59.451" v="1005" actId="20577"/>
          <ac:spMkLst>
            <pc:docMk/>
            <pc:sldMk cId="4102932544" sldId="283"/>
            <ac:spMk id="4" creationId="{42C25BD5-2642-448D-A6BE-8CA465551D4A}"/>
          </ac:spMkLst>
        </pc:spChg>
        <pc:spChg chg="mod">
          <ac:chgData name="Lars van der Meer" userId="7656c675-8b6d-4caf-969f-ffc10e9f9600" providerId="ADAL" clId="{DD8AE98F-B5B7-4048-B925-FF899BA7D93E}" dt="2022-12-13T11:31:12.014" v="2453" actId="20577"/>
          <ac:spMkLst>
            <pc:docMk/>
            <pc:sldMk cId="4102932544" sldId="283"/>
            <ac:spMk id="5" creationId="{D3238763-CB04-480C-B56F-D4878E1C6AD8}"/>
          </ac:spMkLst>
        </pc:spChg>
      </pc:sldChg>
      <pc:sldChg chg="del">
        <pc:chgData name="Lars van der Meer" userId="7656c675-8b6d-4caf-969f-ffc10e9f9600" providerId="ADAL" clId="{DD8AE98F-B5B7-4048-B925-FF899BA7D93E}" dt="2022-12-12T22:03:11.910" v="2019" actId="2696"/>
        <pc:sldMkLst>
          <pc:docMk/>
          <pc:sldMk cId="4049545642" sldId="286"/>
        </pc:sldMkLst>
      </pc:sldChg>
      <pc:sldChg chg="modSp mod ord">
        <pc:chgData name="Lars van der Meer" userId="7656c675-8b6d-4caf-969f-ffc10e9f9600" providerId="ADAL" clId="{DD8AE98F-B5B7-4048-B925-FF899BA7D93E}" dt="2022-12-13T15:42:24.968" v="2513" actId="20577"/>
        <pc:sldMkLst>
          <pc:docMk/>
          <pc:sldMk cId="1366336519" sldId="292"/>
        </pc:sldMkLst>
        <pc:spChg chg="mod">
          <ac:chgData name="Lars van der Meer" userId="7656c675-8b6d-4caf-969f-ffc10e9f9600" providerId="ADAL" clId="{DD8AE98F-B5B7-4048-B925-FF899BA7D93E}" dt="2022-12-13T15:42:24.968" v="2513" actId="20577"/>
          <ac:spMkLst>
            <pc:docMk/>
            <pc:sldMk cId="1366336519" sldId="292"/>
            <ac:spMk id="3" creationId="{4209B07D-3202-470B-B959-3344025D942B}"/>
          </ac:spMkLst>
        </pc:spChg>
      </pc:sldChg>
      <pc:sldChg chg="delSp modSp mod">
        <pc:chgData name="Lars van der Meer" userId="7656c675-8b6d-4caf-969f-ffc10e9f9600" providerId="ADAL" clId="{DD8AE98F-B5B7-4048-B925-FF899BA7D93E}" dt="2022-12-12T20:49:57.672" v="1586" actId="20577"/>
        <pc:sldMkLst>
          <pc:docMk/>
          <pc:sldMk cId="1152009531" sldId="293"/>
        </pc:sldMkLst>
        <pc:spChg chg="mod">
          <ac:chgData name="Lars van der Meer" userId="7656c675-8b6d-4caf-969f-ffc10e9f9600" providerId="ADAL" clId="{DD8AE98F-B5B7-4048-B925-FF899BA7D93E}" dt="2022-12-12T20:49:57.672" v="1586" actId="20577"/>
          <ac:spMkLst>
            <pc:docMk/>
            <pc:sldMk cId="1152009531" sldId="293"/>
            <ac:spMk id="3" creationId="{E95E830F-59F4-4FA6-BE0B-14A6F72DA532}"/>
          </ac:spMkLst>
        </pc:spChg>
        <pc:picChg chg="del">
          <ac:chgData name="Lars van der Meer" userId="7656c675-8b6d-4caf-969f-ffc10e9f9600" providerId="ADAL" clId="{DD8AE98F-B5B7-4048-B925-FF899BA7D93E}" dt="2022-12-12T12:51:33.410" v="745"/>
          <ac:picMkLst>
            <pc:docMk/>
            <pc:sldMk cId="1152009531" sldId="293"/>
            <ac:picMk id="4" creationId="{C704EC2C-468C-3360-BE34-58E0C96485A3}"/>
          </ac:picMkLst>
        </pc:picChg>
      </pc:sldChg>
      <pc:sldChg chg="modSp mod ord">
        <pc:chgData name="Lars van der Meer" userId="7656c675-8b6d-4caf-969f-ffc10e9f9600" providerId="ADAL" clId="{DD8AE98F-B5B7-4048-B925-FF899BA7D93E}" dt="2022-12-12T22:23:03.570" v="2337"/>
        <pc:sldMkLst>
          <pc:docMk/>
          <pc:sldMk cId="2436881328" sldId="294"/>
        </pc:sldMkLst>
        <pc:spChg chg="mod">
          <ac:chgData name="Lars van der Meer" userId="7656c675-8b6d-4caf-969f-ffc10e9f9600" providerId="ADAL" clId="{DD8AE98F-B5B7-4048-B925-FF899BA7D93E}" dt="2022-12-12T21:58:44.784" v="1957" actId="20577"/>
          <ac:spMkLst>
            <pc:docMk/>
            <pc:sldMk cId="2436881328" sldId="294"/>
            <ac:spMk id="3" creationId="{4771D3E2-126C-4DE5-A152-B3241A76C22E}"/>
          </ac:spMkLst>
        </pc:spChg>
      </pc:sldChg>
      <pc:sldChg chg="del">
        <pc:chgData name="Lars van der Meer" userId="7656c675-8b6d-4caf-969f-ffc10e9f9600" providerId="ADAL" clId="{DD8AE98F-B5B7-4048-B925-FF899BA7D93E}" dt="2022-12-12T20:59:45.343" v="1674" actId="2696"/>
        <pc:sldMkLst>
          <pc:docMk/>
          <pc:sldMk cId="3937805351" sldId="295"/>
        </pc:sldMkLst>
      </pc:sldChg>
      <pc:sldChg chg="modSp mod">
        <pc:chgData name="Lars van der Meer" userId="7656c675-8b6d-4caf-969f-ffc10e9f9600" providerId="ADAL" clId="{DD8AE98F-B5B7-4048-B925-FF899BA7D93E}" dt="2022-12-13T15:37:40.666" v="2510" actId="20577"/>
        <pc:sldMkLst>
          <pc:docMk/>
          <pc:sldMk cId="2828796253" sldId="296"/>
        </pc:sldMkLst>
        <pc:spChg chg="mod">
          <ac:chgData name="Lars van der Meer" userId="7656c675-8b6d-4caf-969f-ffc10e9f9600" providerId="ADAL" clId="{DD8AE98F-B5B7-4048-B925-FF899BA7D93E}" dt="2022-12-13T15:37:40.666" v="2510" actId="20577"/>
          <ac:spMkLst>
            <pc:docMk/>
            <pc:sldMk cId="2828796253" sldId="296"/>
            <ac:spMk id="3" creationId="{EF9221FE-3FEE-4E2D-9299-FD5F55BF3DF9}"/>
          </ac:spMkLst>
        </pc:spChg>
      </pc:sldChg>
      <pc:sldChg chg="modSp mod ord modNotesTx">
        <pc:chgData name="Lars van der Meer" userId="7656c675-8b6d-4caf-969f-ffc10e9f9600" providerId="ADAL" clId="{DD8AE98F-B5B7-4048-B925-FF899BA7D93E}" dt="2022-12-13T11:41:01.757" v="2474" actId="20577"/>
        <pc:sldMkLst>
          <pc:docMk/>
          <pc:sldMk cId="2113233548" sldId="297"/>
        </pc:sldMkLst>
        <pc:spChg chg="mod">
          <ac:chgData name="Lars van der Meer" userId="7656c675-8b6d-4caf-969f-ffc10e9f9600" providerId="ADAL" clId="{DD8AE98F-B5B7-4048-B925-FF899BA7D93E}" dt="2022-12-12T21:27:16.122" v="1904" actId="20577"/>
          <ac:spMkLst>
            <pc:docMk/>
            <pc:sldMk cId="2113233548" sldId="297"/>
            <ac:spMk id="2" creationId="{D55E198E-F7DF-4D37-AA44-80E403FA6A77}"/>
          </ac:spMkLst>
        </pc:spChg>
        <pc:spChg chg="mod">
          <ac:chgData name="Lars van der Meer" userId="7656c675-8b6d-4caf-969f-ffc10e9f9600" providerId="ADAL" clId="{DD8AE98F-B5B7-4048-B925-FF899BA7D93E}" dt="2022-12-12T22:17:49.170" v="2292" actId="13926"/>
          <ac:spMkLst>
            <pc:docMk/>
            <pc:sldMk cId="2113233548" sldId="297"/>
            <ac:spMk id="5" creationId="{CBAC0BFC-6E47-480D-826E-CCCFB5B4DC5B}"/>
          </ac:spMkLst>
        </pc:spChg>
        <pc:spChg chg="mod">
          <ac:chgData name="Lars van der Meer" userId="7656c675-8b6d-4caf-969f-ffc10e9f9600" providerId="ADAL" clId="{DD8AE98F-B5B7-4048-B925-FF899BA7D93E}" dt="2022-12-12T22:17:52.406" v="2293" actId="13926"/>
          <ac:spMkLst>
            <pc:docMk/>
            <pc:sldMk cId="2113233548" sldId="297"/>
            <ac:spMk id="6" creationId="{EF58D486-A311-4711-B302-E687BDE6DE85}"/>
          </ac:spMkLst>
        </pc:spChg>
      </pc:sldChg>
      <pc:sldChg chg="ord modNotesTx">
        <pc:chgData name="Lars van der Meer" userId="7656c675-8b6d-4caf-969f-ffc10e9f9600" providerId="ADAL" clId="{DD8AE98F-B5B7-4048-B925-FF899BA7D93E}" dt="2022-12-13T11:42:21.559" v="2488" actId="20577"/>
        <pc:sldMkLst>
          <pc:docMk/>
          <pc:sldMk cId="2892115879" sldId="301"/>
        </pc:sldMkLst>
      </pc:sldChg>
      <pc:sldChg chg="ord">
        <pc:chgData name="Lars van der Meer" userId="7656c675-8b6d-4caf-969f-ffc10e9f9600" providerId="ADAL" clId="{DD8AE98F-B5B7-4048-B925-FF899BA7D93E}" dt="2022-12-12T12:45:50.861" v="739"/>
        <pc:sldMkLst>
          <pc:docMk/>
          <pc:sldMk cId="1094275777" sldId="302"/>
        </pc:sldMkLst>
      </pc:sldChg>
      <pc:sldChg chg="addSp delSp mod ord">
        <pc:chgData name="Lars van der Meer" userId="7656c675-8b6d-4caf-969f-ffc10e9f9600" providerId="ADAL" clId="{DD8AE98F-B5B7-4048-B925-FF899BA7D93E}" dt="2022-12-12T22:08:42.210" v="2054" actId="22"/>
        <pc:sldMkLst>
          <pc:docMk/>
          <pc:sldMk cId="2108365021" sldId="303"/>
        </pc:sldMkLst>
        <pc:spChg chg="add del">
          <ac:chgData name="Lars van der Meer" userId="7656c675-8b6d-4caf-969f-ffc10e9f9600" providerId="ADAL" clId="{DD8AE98F-B5B7-4048-B925-FF899BA7D93E}" dt="2022-12-12T22:08:42.210" v="2054" actId="22"/>
          <ac:spMkLst>
            <pc:docMk/>
            <pc:sldMk cId="2108365021" sldId="303"/>
            <ac:spMk id="5" creationId="{FAAA9787-ECD7-950B-9348-48BD43A1DFF6}"/>
          </ac:spMkLst>
        </pc:spChg>
      </pc:sldChg>
      <pc:sldChg chg="modSp mod ord modNotesTx">
        <pc:chgData name="Lars van der Meer" userId="7656c675-8b6d-4caf-969f-ffc10e9f9600" providerId="ADAL" clId="{DD8AE98F-B5B7-4048-B925-FF899BA7D93E}" dt="2022-12-13T11:41:08.280" v="2478" actId="20577"/>
        <pc:sldMkLst>
          <pc:docMk/>
          <pc:sldMk cId="1222954070" sldId="305"/>
        </pc:sldMkLst>
        <pc:spChg chg="mod">
          <ac:chgData name="Lars van der Meer" userId="7656c675-8b6d-4caf-969f-ffc10e9f9600" providerId="ADAL" clId="{DD8AE98F-B5B7-4048-B925-FF899BA7D93E}" dt="2022-12-12T22:22:45.833" v="2335" actId="20577"/>
          <ac:spMkLst>
            <pc:docMk/>
            <pc:sldMk cId="1222954070" sldId="305"/>
            <ac:spMk id="2" creationId="{2DD507D0-CD74-48FD-A24E-995E7B37205C}"/>
          </ac:spMkLst>
        </pc:spChg>
        <pc:spChg chg="mod">
          <ac:chgData name="Lars van der Meer" userId="7656c675-8b6d-4caf-969f-ffc10e9f9600" providerId="ADAL" clId="{DD8AE98F-B5B7-4048-B925-FF899BA7D93E}" dt="2022-12-12T22:22:25.617" v="2322" actId="20577"/>
          <ac:spMkLst>
            <pc:docMk/>
            <pc:sldMk cId="1222954070" sldId="305"/>
            <ac:spMk id="3" creationId="{79E7B632-8091-4E87-BBA9-337A9623A61E}"/>
          </ac:spMkLst>
        </pc:spChg>
        <pc:spChg chg="mod">
          <ac:chgData name="Lars van der Meer" userId="7656c675-8b6d-4caf-969f-ffc10e9f9600" providerId="ADAL" clId="{DD8AE98F-B5B7-4048-B925-FF899BA7D93E}" dt="2022-12-12T22:22:25.617" v="2322" actId="20577"/>
          <ac:spMkLst>
            <pc:docMk/>
            <pc:sldMk cId="1222954070" sldId="305"/>
            <ac:spMk id="4" creationId="{0818C97A-F44E-4705-9D7F-2AC6CAA60133}"/>
          </ac:spMkLst>
        </pc:spChg>
      </pc:sldChg>
      <pc:sldChg chg="modSp mod">
        <pc:chgData name="Lars van der Meer" userId="7656c675-8b6d-4caf-969f-ffc10e9f9600" providerId="ADAL" clId="{DD8AE98F-B5B7-4048-B925-FF899BA7D93E}" dt="2022-12-12T21:00:05.397" v="1677"/>
        <pc:sldMkLst>
          <pc:docMk/>
          <pc:sldMk cId="766095820" sldId="307"/>
        </pc:sldMkLst>
        <pc:spChg chg="mod">
          <ac:chgData name="Lars van der Meer" userId="7656c675-8b6d-4caf-969f-ffc10e9f9600" providerId="ADAL" clId="{DD8AE98F-B5B7-4048-B925-FF899BA7D93E}" dt="2022-12-12T21:00:05.397" v="1677"/>
          <ac:spMkLst>
            <pc:docMk/>
            <pc:sldMk cId="766095820" sldId="307"/>
            <ac:spMk id="3" creationId="{9A28A257-734E-4EA0-BC80-8B98CB3979DA}"/>
          </ac:spMkLst>
        </pc:spChg>
      </pc:sldChg>
      <pc:sldChg chg="modSp mod ord modNotesTx">
        <pc:chgData name="Lars van der Meer" userId="7656c675-8b6d-4caf-969f-ffc10e9f9600" providerId="ADAL" clId="{DD8AE98F-B5B7-4048-B925-FF899BA7D93E}" dt="2022-12-13T11:41:26.008" v="2480" actId="20577"/>
        <pc:sldMkLst>
          <pc:docMk/>
          <pc:sldMk cId="4111488769" sldId="311"/>
        </pc:sldMkLst>
        <pc:spChg chg="mod">
          <ac:chgData name="Lars van der Meer" userId="7656c675-8b6d-4caf-969f-ffc10e9f9600" providerId="ADAL" clId="{DD8AE98F-B5B7-4048-B925-FF899BA7D93E}" dt="2022-12-12T21:24:06.479" v="1844" actId="27636"/>
          <ac:spMkLst>
            <pc:docMk/>
            <pc:sldMk cId="4111488769" sldId="311"/>
            <ac:spMk id="3" creationId="{9BA561E9-0EB6-46F1-B760-FCF87AB143BF}"/>
          </ac:spMkLst>
        </pc:spChg>
      </pc:sldChg>
      <pc:sldChg chg="modSp mod ord modNotesTx">
        <pc:chgData name="Lars van der Meer" userId="7656c675-8b6d-4caf-969f-ffc10e9f9600" providerId="ADAL" clId="{DD8AE98F-B5B7-4048-B925-FF899BA7D93E}" dt="2022-12-13T11:42:17.713" v="2486" actId="20577"/>
        <pc:sldMkLst>
          <pc:docMk/>
          <pc:sldMk cId="2934629581" sldId="312"/>
        </pc:sldMkLst>
        <pc:picChg chg="mod">
          <ac:chgData name="Lars van der Meer" userId="7656c675-8b6d-4caf-969f-ffc10e9f9600" providerId="ADAL" clId="{DD8AE98F-B5B7-4048-B925-FF899BA7D93E}" dt="2022-12-12T21:06:35.358" v="1793" actId="1076"/>
          <ac:picMkLst>
            <pc:docMk/>
            <pc:sldMk cId="2934629581" sldId="312"/>
            <ac:picMk id="8" creationId="{00000000-0000-0000-0000-000000000000}"/>
          </ac:picMkLst>
        </pc:picChg>
      </pc:sldChg>
      <pc:sldChg chg="modSp mod ord">
        <pc:chgData name="Lars van der Meer" userId="7656c675-8b6d-4caf-969f-ffc10e9f9600" providerId="ADAL" clId="{DD8AE98F-B5B7-4048-B925-FF899BA7D93E}" dt="2022-12-12T21:07:10.078" v="1795"/>
        <pc:sldMkLst>
          <pc:docMk/>
          <pc:sldMk cId="2924480630" sldId="313"/>
        </pc:sldMkLst>
        <pc:spChg chg="mod">
          <ac:chgData name="Lars van der Meer" userId="7656c675-8b6d-4caf-969f-ffc10e9f9600" providerId="ADAL" clId="{DD8AE98F-B5B7-4048-B925-FF899BA7D93E}" dt="2022-12-12T21:05:22.922" v="1741" actId="20577"/>
          <ac:spMkLst>
            <pc:docMk/>
            <pc:sldMk cId="2924480630" sldId="313"/>
            <ac:spMk id="2" creationId="{B76E9C3A-EBB9-48C1-A261-89F0B9C482F2}"/>
          </ac:spMkLst>
        </pc:spChg>
        <pc:spChg chg="mod">
          <ac:chgData name="Lars van der Meer" userId="7656c675-8b6d-4caf-969f-ffc10e9f9600" providerId="ADAL" clId="{DD8AE98F-B5B7-4048-B925-FF899BA7D93E}" dt="2022-12-12T21:06:03.891" v="1792" actId="20577"/>
          <ac:spMkLst>
            <pc:docMk/>
            <pc:sldMk cId="2924480630" sldId="313"/>
            <ac:spMk id="3" creationId="{81A6F758-5203-4291-90AD-D8FF5CC6AADE}"/>
          </ac:spMkLst>
        </pc:spChg>
      </pc:sldChg>
      <pc:sldChg chg="modSp del mod">
        <pc:chgData name="Lars van der Meer" userId="7656c675-8b6d-4caf-969f-ffc10e9f9600" providerId="ADAL" clId="{DD8AE98F-B5B7-4048-B925-FF899BA7D93E}" dt="2022-12-12T21:24:16.989" v="1845" actId="2696"/>
        <pc:sldMkLst>
          <pc:docMk/>
          <pc:sldMk cId="3423133146" sldId="316"/>
        </pc:sldMkLst>
        <pc:spChg chg="mod">
          <ac:chgData name="Lars van der Meer" userId="7656c675-8b6d-4caf-969f-ffc10e9f9600" providerId="ADAL" clId="{DD8AE98F-B5B7-4048-B925-FF899BA7D93E}" dt="2022-12-12T21:19:23.029" v="1830" actId="21"/>
          <ac:spMkLst>
            <pc:docMk/>
            <pc:sldMk cId="3423133146" sldId="316"/>
            <ac:spMk id="2" creationId="{CE66C354-18ED-399A-E678-BC6F7514A839}"/>
          </ac:spMkLst>
        </pc:spChg>
        <pc:spChg chg="mod">
          <ac:chgData name="Lars van der Meer" userId="7656c675-8b6d-4caf-969f-ffc10e9f9600" providerId="ADAL" clId="{DD8AE98F-B5B7-4048-B925-FF899BA7D93E}" dt="2022-12-12T21:19:34.585" v="1836" actId="20577"/>
          <ac:spMkLst>
            <pc:docMk/>
            <pc:sldMk cId="3423133146" sldId="316"/>
            <ac:spMk id="3" creationId="{8317EAA1-91F3-E89D-A95E-A5CA8B3B44F1}"/>
          </ac:spMkLst>
        </pc:spChg>
      </pc:sldChg>
      <pc:sldChg chg="addSp delSp modSp del mod ord">
        <pc:chgData name="Lars van der Meer" userId="7656c675-8b6d-4caf-969f-ffc10e9f9600" providerId="ADAL" clId="{DD8AE98F-B5B7-4048-B925-FF899BA7D93E}" dt="2022-12-13T15:25:06.752" v="2508" actId="2696"/>
        <pc:sldMkLst>
          <pc:docMk/>
          <pc:sldMk cId="799045434" sldId="318"/>
        </pc:sldMkLst>
        <pc:spChg chg="mod">
          <ac:chgData name="Lars van der Meer" userId="7656c675-8b6d-4caf-969f-ffc10e9f9600" providerId="ADAL" clId="{DD8AE98F-B5B7-4048-B925-FF899BA7D93E}" dt="2022-12-12T17:00:43.117" v="1142" actId="20577"/>
          <ac:spMkLst>
            <pc:docMk/>
            <pc:sldMk cId="799045434" sldId="318"/>
            <ac:spMk id="2" creationId="{00000000-0000-0000-0000-000000000000}"/>
          </ac:spMkLst>
        </pc:spChg>
        <pc:spChg chg="add del">
          <ac:chgData name="Lars van der Meer" userId="7656c675-8b6d-4caf-969f-ffc10e9f9600" providerId="ADAL" clId="{DD8AE98F-B5B7-4048-B925-FF899BA7D93E}" dt="2022-12-13T11:39:32.860" v="2461" actId="22"/>
          <ac:spMkLst>
            <pc:docMk/>
            <pc:sldMk cId="799045434" sldId="318"/>
            <ac:spMk id="5" creationId="{138562EE-0D1B-70CC-DFD8-C3DFBDEA38C4}"/>
          </ac:spMkLst>
        </pc:spChg>
        <pc:spChg chg="mod">
          <ac:chgData name="Lars van der Meer" userId="7656c675-8b6d-4caf-969f-ffc10e9f9600" providerId="ADAL" clId="{DD8AE98F-B5B7-4048-B925-FF899BA7D93E}" dt="2022-12-12T17:03:13.073" v="1146" actId="21"/>
          <ac:spMkLst>
            <pc:docMk/>
            <pc:sldMk cId="799045434" sldId="318"/>
            <ac:spMk id="10" creationId="{9A10B5E3-258F-4D91-8A48-545FAD17D93E}"/>
          </ac:spMkLst>
        </pc:spChg>
        <pc:spChg chg="add del">
          <ac:chgData name="Lars van der Meer" userId="7656c675-8b6d-4caf-969f-ffc10e9f9600" providerId="ADAL" clId="{DD8AE98F-B5B7-4048-B925-FF899BA7D93E}" dt="2022-12-13T11:39:38.294" v="2463" actId="22"/>
          <ac:spMkLst>
            <pc:docMk/>
            <pc:sldMk cId="799045434" sldId="318"/>
            <ac:spMk id="11" creationId="{C00AB696-605D-52D0-ECD3-3F3A04AB5AB3}"/>
          </ac:spMkLst>
        </pc:spChg>
      </pc:sldChg>
      <pc:sldChg chg="modSp mod ord">
        <pc:chgData name="Lars van der Meer" userId="7656c675-8b6d-4caf-969f-ffc10e9f9600" providerId="ADAL" clId="{DD8AE98F-B5B7-4048-B925-FF899BA7D93E}" dt="2022-12-13T11:37:22.395" v="2456" actId="20577"/>
        <pc:sldMkLst>
          <pc:docMk/>
          <pc:sldMk cId="1668744372" sldId="319"/>
        </pc:sldMkLst>
        <pc:spChg chg="mod">
          <ac:chgData name="Lars van der Meer" userId="7656c675-8b6d-4caf-969f-ffc10e9f9600" providerId="ADAL" clId="{DD8AE98F-B5B7-4048-B925-FF899BA7D93E}" dt="2022-12-13T11:37:22.395" v="2456" actId="20577"/>
          <ac:spMkLst>
            <pc:docMk/>
            <pc:sldMk cId="1668744372" sldId="319"/>
            <ac:spMk id="8" creationId="{021333E1-AECE-4264-FE2F-C2CFA1763092}"/>
          </ac:spMkLst>
        </pc:spChg>
      </pc:sldChg>
      <pc:sldChg chg="modSp new del mod">
        <pc:chgData name="Lars van der Meer" userId="7656c675-8b6d-4caf-969f-ffc10e9f9600" providerId="ADAL" clId="{DD8AE98F-B5B7-4048-B925-FF899BA7D93E}" dt="2022-12-12T16:55:05.742" v="1014" actId="2696"/>
        <pc:sldMkLst>
          <pc:docMk/>
          <pc:sldMk cId="1825755713" sldId="319"/>
        </pc:sldMkLst>
        <pc:spChg chg="mod">
          <ac:chgData name="Lars van der Meer" userId="7656c675-8b6d-4caf-969f-ffc10e9f9600" providerId="ADAL" clId="{DD8AE98F-B5B7-4048-B925-FF899BA7D93E}" dt="2022-12-12T12:36:10.681" v="495" actId="20577"/>
          <ac:spMkLst>
            <pc:docMk/>
            <pc:sldMk cId="1825755713" sldId="319"/>
            <ac:spMk id="2" creationId="{95DB0C77-9E3C-D5DF-8173-9860DB708E61}"/>
          </ac:spMkLst>
        </pc:spChg>
        <pc:spChg chg="mod">
          <ac:chgData name="Lars van der Meer" userId="7656c675-8b6d-4caf-969f-ffc10e9f9600" providerId="ADAL" clId="{DD8AE98F-B5B7-4048-B925-FF899BA7D93E}" dt="2022-12-12T16:54:27.395" v="1010" actId="20577"/>
          <ac:spMkLst>
            <pc:docMk/>
            <pc:sldMk cId="1825755713" sldId="319"/>
            <ac:spMk id="3" creationId="{FDA76737-5E0A-4F3F-0839-3B65B3D0F4FF}"/>
          </ac:spMkLst>
        </pc:spChg>
      </pc:sldChg>
      <pc:sldChg chg="modSp new mod modNotesTx">
        <pc:chgData name="Lars van der Meer" userId="7656c675-8b6d-4caf-969f-ffc10e9f9600" providerId="ADAL" clId="{DD8AE98F-B5B7-4048-B925-FF899BA7D93E}" dt="2022-12-13T11:41:05.625" v="2476" actId="20577"/>
        <pc:sldMkLst>
          <pc:docMk/>
          <pc:sldMk cId="2242062303" sldId="320"/>
        </pc:sldMkLst>
        <pc:spChg chg="mod">
          <ac:chgData name="Lars van der Meer" userId="7656c675-8b6d-4caf-969f-ffc10e9f9600" providerId="ADAL" clId="{DD8AE98F-B5B7-4048-B925-FF899BA7D93E}" dt="2022-12-12T16:59:25.346" v="1123" actId="14100"/>
          <ac:spMkLst>
            <pc:docMk/>
            <pc:sldMk cId="2242062303" sldId="320"/>
            <ac:spMk id="2" creationId="{9523B843-29DB-CC0E-54A7-1289A8E6928F}"/>
          </ac:spMkLst>
        </pc:spChg>
        <pc:spChg chg="mod">
          <ac:chgData name="Lars van der Meer" userId="7656c675-8b6d-4caf-969f-ffc10e9f9600" providerId="ADAL" clId="{DD8AE98F-B5B7-4048-B925-FF899BA7D93E}" dt="2022-12-12T22:05:10.540" v="2052" actId="5793"/>
          <ac:spMkLst>
            <pc:docMk/>
            <pc:sldMk cId="2242062303" sldId="320"/>
            <ac:spMk id="3" creationId="{4E69B7CA-2BA9-4C4E-1FB0-7F18B2134064}"/>
          </ac:spMkLst>
        </pc:spChg>
      </pc:sldChg>
      <pc:sldChg chg="del delDesignElem">
        <pc:chgData name="Lars van der Meer" userId="7656c675-8b6d-4caf-969f-ffc10e9f9600" providerId="ADAL" clId="{DD8AE98F-B5B7-4048-B925-FF899BA7D93E}" dt="2022-12-12T12:49:42.314" v="743" actId="2696"/>
        <pc:sldMkLst>
          <pc:docMk/>
          <pc:sldMk cId="167051455" sldId="321"/>
        </pc:sldMkLst>
      </pc:sldChg>
      <pc:sldChg chg="ord modNotesTx">
        <pc:chgData name="Lars van der Meer" userId="7656c675-8b6d-4caf-969f-ffc10e9f9600" providerId="ADAL" clId="{DD8AE98F-B5B7-4048-B925-FF899BA7D93E}" dt="2022-12-13T11:41:56.681" v="2482" actId="20577"/>
        <pc:sldMkLst>
          <pc:docMk/>
          <pc:sldMk cId="1336014958" sldId="322"/>
        </pc:sldMkLst>
      </pc:sldChg>
      <pc:sldChg chg="modSp mod ord modNotesTx">
        <pc:chgData name="Lars van der Meer" userId="7656c675-8b6d-4caf-969f-ffc10e9f9600" providerId="ADAL" clId="{DD8AE98F-B5B7-4048-B925-FF899BA7D93E}" dt="2022-12-13T11:41:58.983" v="2484" actId="20577"/>
        <pc:sldMkLst>
          <pc:docMk/>
          <pc:sldMk cId="1540996584" sldId="323"/>
        </pc:sldMkLst>
        <pc:spChg chg="mod">
          <ac:chgData name="Lars van der Meer" userId="7656c675-8b6d-4caf-969f-ffc10e9f9600" providerId="ADAL" clId="{DD8AE98F-B5B7-4048-B925-FF899BA7D93E}" dt="2022-12-12T21:13:25.939" v="1820" actId="20577"/>
          <ac:spMkLst>
            <pc:docMk/>
            <pc:sldMk cId="1540996584" sldId="323"/>
            <ac:spMk id="8" creationId="{021333E1-AECE-4264-FE2F-C2CFA1763092}"/>
          </ac:spMkLst>
        </pc:spChg>
      </pc:sldChg>
      <pc:sldChg chg="addSp delSp modSp new mod ord modNotesTx">
        <pc:chgData name="Lars van der Meer" userId="7656c675-8b6d-4caf-969f-ffc10e9f9600" providerId="ADAL" clId="{DD8AE98F-B5B7-4048-B925-FF899BA7D93E}" dt="2022-12-13T11:42:39.478" v="2490" actId="20577"/>
        <pc:sldMkLst>
          <pc:docMk/>
          <pc:sldMk cId="1048479435" sldId="324"/>
        </pc:sldMkLst>
        <pc:picChg chg="add mod">
          <ac:chgData name="Lars van der Meer" userId="7656c675-8b6d-4caf-969f-ffc10e9f9600" providerId="ADAL" clId="{DD8AE98F-B5B7-4048-B925-FF899BA7D93E}" dt="2022-12-12T22:24:57.834" v="2348" actId="1076"/>
          <ac:picMkLst>
            <pc:docMk/>
            <pc:sldMk cId="1048479435" sldId="324"/>
            <ac:picMk id="5" creationId="{1ED926D8-D30E-69EE-5D6F-795A819C245D}"/>
          </ac:picMkLst>
        </pc:picChg>
        <pc:picChg chg="add del">
          <ac:chgData name="Lars van der Meer" userId="7656c675-8b6d-4caf-969f-ffc10e9f9600" providerId="ADAL" clId="{DD8AE98F-B5B7-4048-B925-FF899BA7D93E}" dt="2022-12-12T17:05:59.919" v="1154" actId="21"/>
          <ac:picMkLst>
            <pc:docMk/>
            <pc:sldMk cId="1048479435" sldId="324"/>
            <ac:picMk id="7" creationId="{1C83E738-CFE2-EC60-F5CD-312EDC8D98A0}"/>
          </ac:picMkLst>
        </pc:picChg>
      </pc:sldChg>
      <pc:sldChg chg="del">
        <pc:chgData name="Lars van der Meer" userId="7656c675-8b6d-4caf-969f-ffc10e9f9600" providerId="ADAL" clId="{DD8AE98F-B5B7-4048-B925-FF899BA7D93E}" dt="2022-12-12T12:52:29.057" v="746" actId="2696"/>
        <pc:sldMkLst>
          <pc:docMk/>
          <pc:sldMk cId="2238574945" sldId="324"/>
        </pc:sldMkLst>
      </pc:sldChg>
      <pc:sldChg chg="addSp modSp new mod ord modNotesTx">
        <pc:chgData name="Lars van der Meer" userId="7656c675-8b6d-4caf-969f-ffc10e9f9600" providerId="ADAL" clId="{DD8AE98F-B5B7-4048-B925-FF899BA7D93E}" dt="2022-12-13T11:42:41.763" v="2492" actId="20577"/>
        <pc:sldMkLst>
          <pc:docMk/>
          <pc:sldMk cId="2070037178" sldId="325"/>
        </pc:sldMkLst>
        <pc:picChg chg="add mod modCrop">
          <ac:chgData name="Lars van der Meer" userId="7656c675-8b6d-4caf-969f-ffc10e9f9600" providerId="ADAL" clId="{DD8AE98F-B5B7-4048-B925-FF899BA7D93E}" dt="2022-12-12T22:24:48.557" v="2346" actId="1076"/>
          <ac:picMkLst>
            <pc:docMk/>
            <pc:sldMk cId="2070037178" sldId="325"/>
            <ac:picMk id="4" creationId="{6F3998CE-30E5-CE0A-EBCE-51DDB8288435}"/>
          </ac:picMkLst>
        </pc:picChg>
      </pc:sldChg>
      <pc:sldChg chg="addSp modSp new mod ord">
        <pc:chgData name="Lars van der Meer" userId="7656c675-8b6d-4caf-969f-ffc10e9f9600" providerId="ADAL" clId="{DD8AE98F-B5B7-4048-B925-FF899BA7D93E}" dt="2022-12-12T22:24:36.170" v="2344" actId="14100"/>
        <pc:sldMkLst>
          <pc:docMk/>
          <pc:sldMk cId="1673787727" sldId="326"/>
        </pc:sldMkLst>
        <pc:picChg chg="add mod">
          <ac:chgData name="Lars van der Meer" userId="7656c675-8b6d-4caf-969f-ffc10e9f9600" providerId="ADAL" clId="{DD8AE98F-B5B7-4048-B925-FF899BA7D93E}" dt="2022-12-12T22:24:36.170" v="2344" actId="14100"/>
          <ac:picMkLst>
            <pc:docMk/>
            <pc:sldMk cId="1673787727" sldId="326"/>
            <ac:picMk id="5" creationId="{5488F7BA-C683-23ED-FCB1-4253D806E603}"/>
          </ac:picMkLst>
        </pc:picChg>
      </pc:sldChg>
      <pc:sldChg chg="del">
        <pc:chgData name="Lars van der Meer" userId="7656c675-8b6d-4caf-969f-ffc10e9f9600" providerId="ADAL" clId="{DD8AE98F-B5B7-4048-B925-FF899BA7D93E}" dt="2022-12-12T22:02:24.631" v="1966" actId="2696"/>
        <pc:sldMkLst>
          <pc:docMk/>
          <pc:sldMk cId="2571050116" sldId="327"/>
        </pc:sldMkLst>
      </pc:sldChg>
      <pc:sldChg chg="addSp delSp modSp new del mod ord">
        <pc:chgData name="Lars van der Meer" userId="7656c675-8b6d-4caf-969f-ffc10e9f9600" providerId="ADAL" clId="{DD8AE98F-B5B7-4048-B925-FF899BA7D93E}" dt="2022-12-12T20:42:53.006" v="1542" actId="2696"/>
        <pc:sldMkLst>
          <pc:docMk/>
          <pc:sldMk cId="157550280" sldId="328"/>
        </pc:sldMkLst>
        <pc:picChg chg="add del mod">
          <ac:chgData name="Lars van der Meer" userId="7656c675-8b6d-4caf-969f-ffc10e9f9600" providerId="ADAL" clId="{DD8AE98F-B5B7-4048-B925-FF899BA7D93E}" dt="2022-12-12T20:42:38.782" v="1537" actId="21"/>
          <ac:picMkLst>
            <pc:docMk/>
            <pc:sldMk cId="157550280" sldId="328"/>
            <ac:picMk id="5" creationId="{3F1C2283-D65D-ACA3-592E-CD29CE82AB31}"/>
          </ac:picMkLst>
        </pc:picChg>
      </pc:sldChg>
      <pc:sldChg chg="addSp modSp new mod">
        <pc:chgData name="Lars van der Meer" userId="7656c675-8b6d-4caf-969f-ffc10e9f9600" providerId="ADAL" clId="{DD8AE98F-B5B7-4048-B925-FF899BA7D93E}" dt="2022-12-12T20:43:07.770" v="1544" actId="20577"/>
        <pc:sldMkLst>
          <pc:docMk/>
          <pc:sldMk cId="999326222" sldId="329"/>
        </pc:sldMkLst>
        <pc:spChg chg="mod">
          <ac:chgData name="Lars van der Meer" userId="7656c675-8b6d-4caf-969f-ffc10e9f9600" providerId="ADAL" clId="{DD8AE98F-B5B7-4048-B925-FF899BA7D93E}" dt="2022-12-12T20:42:28.897" v="1536" actId="20577"/>
          <ac:spMkLst>
            <pc:docMk/>
            <pc:sldMk cId="999326222" sldId="329"/>
            <ac:spMk id="2" creationId="{A82F9E91-BCF4-76CC-4F9B-A3B97DF38B33}"/>
          </ac:spMkLst>
        </pc:spChg>
        <pc:spChg chg="mod">
          <ac:chgData name="Lars van der Meer" userId="7656c675-8b6d-4caf-969f-ffc10e9f9600" providerId="ADAL" clId="{DD8AE98F-B5B7-4048-B925-FF899BA7D93E}" dt="2022-12-12T20:43:07.770" v="1544" actId="20577"/>
          <ac:spMkLst>
            <pc:docMk/>
            <pc:sldMk cId="999326222" sldId="329"/>
            <ac:spMk id="3" creationId="{414051B6-C696-D6C9-F6CA-C38AA3DFDCC3}"/>
          </ac:spMkLst>
        </pc:spChg>
        <pc:picChg chg="add mod">
          <ac:chgData name="Lars van der Meer" userId="7656c675-8b6d-4caf-969f-ffc10e9f9600" providerId="ADAL" clId="{DD8AE98F-B5B7-4048-B925-FF899BA7D93E}" dt="2022-12-12T20:42:49.272" v="1541" actId="1076"/>
          <ac:picMkLst>
            <pc:docMk/>
            <pc:sldMk cId="999326222" sldId="329"/>
            <ac:picMk id="4" creationId="{AF52F1E5-ADB4-328B-F96F-18757D69076D}"/>
          </ac:picMkLst>
        </pc:picChg>
      </pc:sldChg>
      <pc:sldChg chg="modSp new mod">
        <pc:chgData name="Lars van der Meer" userId="7656c675-8b6d-4caf-969f-ffc10e9f9600" providerId="ADAL" clId="{DD8AE98F-B5B7-4048-B925-FF899BA7D93E}" dt="2022-12-13T11:29:56.032" v="2441" actId="20577"/>
        <pc:sldMkLst>
          <pc:docMk/>
          <pc:sldMk cId="435735554" sldId="330"/>
        </pc:sldMkLst>
        <pc:spChg chg="mod">
          <ac:chgData name="Lars van der Meer" userId="7656c675-8b6d-4caf-969f-ffc10e9f9600" providerId="ADAL" clId="{DD8AE98F-B5B7-4048-B925-FF899BA7D93E}" dt="2022-12-12T20:43:40.390" v="1568" actId="20577"/>
          <ac:spMkLst>
            <pc:docMk/>
            <pc:sldMk cId="435735554" sldId="330"/>
            <ac:spMk id="2" creationId="{E71237EA-D4AD-5E46-D295-E6F41AE070B4}"/>
          </ac:spMkLst>
        </pc:spChg>
        <pc:spChg chg="mod">
          <ac:chgData name="Lars van der Meer" userId="7656c675-8b6d-4caf-969f-ffc10e9f9600" providerId="ADAL" clId="{DD8AE98F-B5B7-4048-B925-FF899BA7D93E}" dt="2022-12-13T11:29:56.032" v="2441" actId="20577"/>
          <ac:spMkLst>
            <pc:docMk/>
            <pc:sldMk cId="435735554" sldId="330"/>
            <ac:spMk id="3" creationId="{B3EC8108-CC8A-49B1-E6BC-6EBB80DC2DEA}"/>
          </ac:spMkLst>
        </pc:spChg>
      </pc:sldChg>
      <pc:sldChg chg="addSp delSp modSp new mod">
        <pc:chgData name="Lars van der Meer" userId="7656c675-8b6d-4caf-969f-ffc10e9f9600" providerId="ADAL" clId="{DD8AE98F-B5B7-4048-B925-FF899BA7D93E}" dt="2022-12-13T15:22:23.958" v="2507" actId="1076"/>
        <pc:sldMkLst>
          <pc:docMk/>
          <pc:sldMk cId="1450426484" sldId="331"/>
        </pc:sldMkLst>
        <pc:spChg chg="del mod">
          <ac:chgData name="Lars van der Meer" userId="7656c675-8b6d-4caf-969f-ffc10e9f9600" providerId="ADAL" clId="{DD8AE98F-B5B7-4048-B925-FF899BA7D93E}" dt="2022-12-12T21:48:49.760" v="1912" actId="478"/>
          <ac:spMkLst>
            <pc:docMk/>
            <pc:sldMk cId="1450426484" sldId="331"/>
            <ac:spMk id="3" creationId="{91257BA5-9B38-720B-58B3-EE07C424E766}"/>
          </ac:spMkLst>
        </pc:spChg>
        <pc:spChg chg="add del">
          <ac:chgData name="Lars van der Meer" userId="7656c675-8b6d-4caf-969f-ffc10e9f9600" providerId="ADAL" clId="{DD8AE98F-B5B7-4048-B925-FF899BA7D93E}" dt="2022-12-12T21:48:55.860" v="1914" actId="22"/>
          <ac:spMkLst>
            <pc:docMk/>
            <pc:sldMk cId="1450426484" sldId="331"/>
            <ac:spMk id="5" creationId="{DDF76C8B-BEAD-C367-8F0B-33E510DCD607}"/>
          </ac:spMkLst>
        </pc:spChg>
        <pc:spChg chg="add mod">
          <ac:chgData name="Lars van der Meer" userId="7656c675-8b6d-4caf-969f-ffc10e9f9600" providerId="ADAL" clId="{DD8AE98F-B5B7-4048-B925-FF899BA7D93E}" dt="2022-12-13T15:22:23.958" v="2507" actId="1076"/>
          <ac:spMkLst>
            <pc:docMk/>
            <pc:sldMk cId="1450426484" sldId="331"/>
            <ac:spMk id="7" creationId="{C7AD1FF8-3DBB-6E5F-7025-B33765B78802}"/>
          </ac:spMkLst>
        </pc:spChg>
      </pc:sldChg>
      <pc:sldChg chg="del">
        <pc:chgData name="Lars van der Meer" userId="7656c675-8b6d-4caf-969f-ffc10e9f9600" providerId="ADAL" clId="{DD8AE98F-B5B7-4048-B925-FF899BA7D93E}" dt="2022-12-12T21:03:20.238" v="1697" actId="2696"/>
        <pc:sldMkLst>
          <pc:docMk/>
          <pc:sldMk cId="3308679659" sldId="331"/>
        </pc:sldMkLst>
      </pc:sldChg>
      <pc:sldChg chg="modSp new del mod">
        <pc:chgData name="Lars van der Meer" userId="7656c675-8b6d-4caf-969f-ffc10e9f9600" providerId="ADAL" clId="{DD8AE98F-B5B7-4048-B925-FF899BA7D93E}" dt="2022-12-12T22:24:19.057" v="2342" actId="2696"/>
        <pc:sldMkLst>
          <pc:docMk/>
          <pc:sldMk cId="191669301" sldId="332"/>
        </pc:sldMkLst>
        <pc:spChg chg="mod">
          <ac:chgData name="Lars van der Meer" userId="7656c675-8b6d-4caf-969f-ffc10e9f9600" providerId="ADAL" clId="{DD8AE98F-B5B7-4048-B925-FF899BA7D93E}" dt="2022-12-12T22:10:17.147" v="2264" actId="21"/>
          <ac:spMkLst>
            <pc:docMk/>
            <pc:sldMk cId="191669301" sldId="332"/>
            <ac:spMk id="3" creationId="{C6D4A7AF-7785-04D2-BAE8-E5F335DB0418}"/>
          </ac:spMkLst>
        </pc:spChg>
      </pc:sldChg>
      <pc:sldChg chg="modSp new mod">
        <pc:chgData name="Lars van der Meer" userId="7656c675-8b6d-4caf-969f-ffc10e9f9600" providerId="ADAL" clId="{DD8AE98F-B5B7-4048-B925-FF899BA7D93E}" dt="2022-12-13T15:43:25.372" v="2519" actId="20577"/>
        <pc:sldMkLst>
          <pc:docMk/>
          <pc:sldMk cId="734590184" sldId="332"/>
        </pc:sldMkLst>
        <pc:spChg chg="mod">
          <ac:chgData name="Lars van der Meer" userId="7656c675-8b6d-4caf-969f-ffc10e9f9600" providerId="ADAL" clId="{DD8AE98F-B5B7-4048-B925-FF899BA7D93E}" dt="2022-12-13T11:42:51.231" v="2506" actId="20577"/>
          <ac:spMkLst>
            <pc:docMk/>
            <pc:sldMk cId="734590184" sldId="332"/>
            <ac:spMk id="2" creationId="{4FDAFE30-13EB-789B-9E46-C58D8133FD32}"/>
          </ac:spMkLst>
        </pc:spChg>
        <pc:spChg chg="mod">
          <ac:chgData name="Lars van der Meer" userId="7656c675-8b6d-4caf-969f-ffc10e9f9600" providerId="ADAL" clId="{DD8AE98F-B5B7-4048-B925-FF899BA7D93E}" dt="2022-12-13T15:43:25.372" v="2519" actId="20577"/>
          <ac:spMkLst>
            <pc:docMk/>
            <pc:sldMk cId="734590184" sldId="332"/>
            <ac:spMk id="3" creationId="{79DD737D-5754-132B-F4CE-7B804BFCCA78}"/>
          </ac:spMkLst>
        </pc:spChg>
      </pc:sldChg>
    </pc:docChg>
  </pc:docChgLst>
  <pc:docChgLst>
    <pc:chgData name="Dionne Halderman" userId="S::d.halderman@dehbm.nl::c9594de3-7918-405a-8838-96c5f3ee938d" providerId="AD" clId="Web-{E3BE7870-D3DB-4C13-9A04-AEB3FB769926}"/>
    <pc:docChg chg="modSld">
      <pc:chgData name="Dionne Halderman" userId="S::d.halderman@dehbm.nl::c9594de3-7918-405a-8838-96c5f3ee938d" providerId="AD" clId="Web-{E3BE7870-D3DB-4C13-9A04-AEB3FB769926}" dt="2022-12-15T08:58:32.377" v="31" actId="20577"/>
      <pc:docMkLst>
        <pc:docMk/>
      </pc:docMkLst>
      <pc:sldChg chg="modSp">
        <pc:chgData name="Dionne Halderman" userId="S::d.halderman@dehbm.nl::c9594de3-7918-405a-8838-96c5f3ee938d" providerId="AD" clId="Web-{E3BE7870-D3DB-4C13-9A04-AEB3FB769926}" dt="2022-12-15T08:58:32.377" v="31" actId="20577"/>
        <pc:sldMkLst>
          <pc:docMk/>
          <pc:sldMk cId="4102932544" sldId="283"/>
        </pc:sldMkLst>
        <pc:spChg chg="mod">
          <ac:chgData name="Dionne Halderman" userId="S::d.halderman@dehbm.nl::c9594de3-7918-405a-8838-96c5f3ee938d" providerId="AD" clId="Web-{E3BE7870-D3DB-4C13-9A04-AEB3FB769926}" dt="2022-12-15T08:58:32.377" v="31" actId="20577"/>
          <ac:spMkLst>
            <pc:docMk/>
            <pc:sldMk cId="4102932544" sldId="283"/>
            <ac:spMk id="5" creationId="{D3238763-CB04-480C-B56F-D4878E1C6AD8}"/>
          </ac:spMkLst>
        </pc:spChg>
      </pc:sldChg>
    </pc:docChg>
  </pc:docChgLst>
  <pc:docChgLst>
    <pc:chgData name="Dionne Halderman" userId="S::d.halderman@dehbm.nl::c9594de3-7918-405a-8838-96c5f3ee938d" providerId="AD" clId="Web-{1B772D46-1E33-4E8D-9D45-B55E5FCF910E}"/>
    <pc:docChg chg="modSld sldOrd">
      <pc:chgData name="Dionne Halderman" userId="S::d.halderman@dehbm.nl::c9594de3-7918-405a-8838-96c5f3ee938d" providerId="AD" clId="Web-{1B772D46-1E33-4E8D-9D45-B55E5FCF910E}" dt="2023-12-07T08:29:39.914" v="87" actId="20577"/>
      <pc:docMkLst>
        <pc:docMk/>
      </pc:docMkLst>
      <pc:sldChg chg="modSp">
        <pc:chgData name="Dionne Halderman" userId="S::d.halderman@dehbm.nl::c9594de3-7918-405a-8838-96c5f3ee938d" providerId="AD" clId="Web-{1B772D46-1E33-4E8D-9D45-B55E5FCF910E}" dt="2023-12-07T08:22:08.041" v="1" actId="20577"/>
        <pc:sldMkLst>
          <pc:docMk/>
          <pc:sldMk cId="521988475" sldId="282"/>
        </pc:sldMkLst>
        <pc:spChg chg="mod">
          <ac:chgData name="Dionne Halderman" userId="S::d.halderman@dehbm.nl::c9594de3-7918-405a-8838-96c5f3ee938d" providerId="AD" clId="Web-{1B772D46-1E33-4E8D-9D45-B55E5FCF910E}" dt="2023-12-07T08:22:08.041" v="1" actId="20577"/>
          <ac:spMkLst>
            <pc:docMk/>
            <pc:sldMk cId="521988475" sldId="282"/>
            <ac:spMk id="5" creationId="{22E1B8F2-FC9D-44CD-A610-76C2CE3DBB6E}"/>
          </ac:spMkLst>
        </pc:spChg>
      </pc:sldChg>
      <pc:sldChg chg="modSp">
        <pc:chgData name="Dionne Halderman" userId="S::d.halderman@dehbm.nl::c9594de3-7918-405a-8838-96c5f3ee938d" providerId="AD" clId="Web-{1B772D46-1E33-4E8D-9D45-B55E5FCF910E}" dt="2023-12-07T08:25:15.609" v="32" actId="20577"/>
        <pc:sldMkLst>
          <pc:docMk/>
          <pc:sldMk cId="4102932544" sldId="283"/>
        </pc:sldMkLst>
        <pc:spChg chg="mod">
          <ac:chgData name="Dionne Halderman" userId="S::d.halderman@dehbm.nl::c9594de3-7918-405a-8838-96c5f3ee938d" providerId="AD" clId="Web-{1B772D46-1E33-4E8D-9D45-B55E5FCF910E}" dt="2023-12-07T08:25:15.609" v="32" actId="20577"/>
          <ac:spMkLst>
            <pc:docMk/>
            <pc:sldMk cId="4102932544" sldId="283"/>
            <ac:spMk id="5" creationId="{D3238763-CB04-480C-B56F-D4878E1C6AD8}"/>
          </ac:spMkLst>
        </pc:spChg>
      </pc:sldChg>
      <pc:sldChg chg="modSp">
        <pc:chgData name="Dionne Halderman" userId="S::d.halderman@dehbm.nl::c9594de3-7918-405a-8838-96c5f3ee938d" providerId="AD" clId="Web-{1B772D46-1E33-4E8D-9D45-B55E5FCF910E}" dt="2023-12-07T08:26:10.158" v="38" actId="20577"/>
        <pc:sldMkLst>
          <pc:docMk/>
          <pc:sldMk cId="2113233548" sldId="297"/>
        </pc:sldMkLst>
        <pc:spChg chg="mod">
          <ac:chgData name="Dionne Halderman" userId="S::d.halderman@dehbm.nl::c9594de3-7918-405a-8838-96c5f3ee938d" providerId="AD" clId="Web-{1B772D46-1E33-4E8D-9D45-B55E5FCF910E}" dt="2023-12-07T08:25:37.360" v="34" actId="1076"/>
          <ac:spMkLst>
            <pc:docMk/>
            <pc:sldMk cId="2113233548" sldId="297"/>
            <ac:spMk id="5" creationId="{CBAC0BFC-6E47-480D-826E-CCCFB5B4DC5B}"/>
          </ac:spMkLst>
        </pc:spChg>
        <pc:spChg chg="mod">
          <ac:chgData name="Dionne Halderman" userId="S::d.halderman@dehbm.nl::c9594de3-7918-405a-8838-96c5f3ee938d" providerId="AD" clId="Web-{1B772D46-1E33-4E8D-9D45-B55E5FCF910E}" dt="2023-12-07T08:26:10.158" v="38" actId="20577"/>
          <ac:spMkLst>
            <pc:docMk/>
            <pc:sldMk cId="2113233548" sldId="297"/>
            <ac:spMk id="6" creationId="{EF58D486-A311-4711-B302-E687BDE6DE85}"/>
          </ac:spMkLst>
        </pc:spChg>
      </pc:sldChg>
      <pc:sldChg chg="ord">
        <pc:chgData name="Dionne Halderman" userId="S::d.halderman@dehbm.nl::c9594de3-7918-405a-8838-96c5f3ee938d" providerId="AD" clId="Web-{1B772D46-1E33-4E8D-9D45-B55E5FCF910E}" dt="2023-12-07T08:27:22.176" v="45"/>
        <pc:sldMkLst>
          <pc:docMk/>
          <pc:sldMk cId="1222954070" sldId="305"/>
        </pc:sldMkLst>
      </pc:sldChg>
      <pc:sldChg chg="modSp">
        <pc:chgData name="Dionne Halderman" userId="S::d.halderman@dehbm.nl::c9594de3-7918-405a-8838-96c5f3ee938d" providerId="AD" clId="Web-{1B772D46-1E33-4E8D-9D45-B55E5FCF910E}" dt="2023-12-07T08:29:39.914" v="87" actId="20577"/>
        <pc:sldMkLst>
          <pc:docMk/>
          <pc:sldMk cId="4111488769" sldId="311"/>
        </pc:sldMkLst>
        <pc:spChg chg="mod">
          <ac:chgData name="Dionne Halderman" userId="S::d.halderman@dehbm.nl::c9594de3-7918-405a-8838-96c5f3ee938d" providerId="AD" clId="Web-{1B772D46-1E33-4E8D-9D45-B55E5FCF910E}" dt="2023-12-07T08:29:39.914" v="87" actId="20577"/>
          <ac:spMkLst>
            <pc:docMk/>
            <pc:sldMk cId="4111488769" sldId="311"/>
            <ac:spMk id="3" creationId="{9BA561E9-0EB6-46F1-B760-FCF87AB143BF}"/>
          </ac:spMkLst>
        </pc:spChg>
      </pc:sldChg>
      <pc:sldChg chg="modSp">
        <pc:chgData name="Dionne Halderman" userId="S::d.halderman@dehbm.nl::c9594de3-7918-405a-8838-96c5f3ee938d" providerId="AD" clId="Web-{1B772D46-1E33-4E8D-9D45-B55E5FCF910E}" dt="2023-12-07T08:27:19.394" v="44" actId="20577"/>
        <pc:sldMkLst>
          <pc:docMk/>
          <pc:sldMk cId="2242062303" sldId="320"/>
        </pc:sldMkLst>
        <pc:spChg chg="mod">
          <ac:chgData name="Dionne Halderman" userId="S::d.halderman@dehbm.nl::c9594de3-7918-405a-8838-96c5f3ee938d" providerId="AD" clId="Web-{1B772D46-1E33-4E8D-9D45-B55E5FCF910E}" dt="2023-12-07T08:27:19.394" v="44" actId="20577"/>
          <ac:spMkLst>
            <pc:docMk/>
            <pc:sldMk cId="2242062303" sldId="320"/>
            <ac:spMk id="3" creationId="{4E69B7CA-2BA9-4C4E-1FB0-7F18B2134064}"/>
          </ac:spMkLst>
        </pc:spChg>
      </pc:sldChg>
    </pc:docChg>
  </pc:docChgLst>
  <pc:docChgLst>
    <pc:chgData name="Lars van der Meer" userId="7656c675-8b6d-4caf-969f-ffc10e9f9600" providerId="ADAL" clId="{58B9EA22-6089-4F26-A834-7BFF4FE9B031}"/>
    <pc:docChg chg="custSel modSld">
      <pc:chgData name="Lars van der Meer" userId="7656c675-8b6d-4caf-969f-ffc10e9f9600" providerId="ADAL" clId="{58B9EA22-6089-4F26-A834-7BFF4FE9B031}" dt="2021-01-06T10:25:04.316" v="17" actId="478"/>
      <pc:docMkLst>
        <pc:docMk/>
      </pc:docMkLst>
      <pc:sldChg chg="delSp mod delAnim">
        <pc:chgData name="Lars van der Meer" userId="7656c675-8b6d-4caf-969f-ffc10e9f9600" providerId="ADAL" clId="{58B9EA22-6089-4F26-A834-7BFF4FE9B031}" dt="2021-01-06T10:24:07.722" v="2" actId="478"/>
        <pc:sldMkLst>
          <pc:docMk/>
          <pc:sldMk cId="2986790855" sldId="275"/>
        </pc:sldMkLst>
        <pc:picChg chg="del">
          <ac:chgData name="Lars van der Meer" userId="7656c675-8b6d-4caf-969f-ffc10e9f9600" providerId="ADAL" clId="{58B9EA22-6089-4F26-A834-7BFF4FE9B031}" dt="2021-01-06T10:24:07.722" v="2" actId="478"/>
          <ac:picMkLst>
            <pc:docMk/>
            <pc:sldMk cId="2986790855" sldId="275"/>
            <ac:picMk id="5" creationId="{CE23203B-2A2D-45AA-80CC-02C3770187A8}"/>
          </ac:picMkLst>
        </pc:picChg>
      </pc:sldChg>
      <pc:sldChg chg="delSp mod delAnim">
        <pc:chgData name="Lars van der Meer" userId="7656c675-8b6d-4caf-969f-ffc10e9f9600" providerId="ADAL" clId="{58B9EA22-6089-4F26-A834-7BFF4FE9B031}" dt="2021-01-06T10:24:34.629" v="9" actId="478"/>
        <pc:sldMkLst>
          <pc:docMk/>
          <pc:sldMk cId="2211100722" sldId="278"/>
        </pc:sldMkLst>
        <pc:picChg chg="del">
          <ac:chgData name="Lars van der Meer" userId="7656c675-8b6d-4caf-969f-ffc10e9f9600" providerId="ADAL" clId="{58B9EA22-6089-4F26-A834-7BFF4FE9B031}" dt="2021-01-06T10:24:34.629" v="9" actId="478"/>
          <ac:picMkLst>
            <pc:docMk/>
            <pc:sldMk cId="2211100722" sldId="278"/>
            <ac:picMk id="4" creationId="{746E9E89-60D5-4B9D-98C8-C4FFD50BAB5E}"/>
          </ac:picMkLst>
        </pc:picChg>
      </pc:sldChg>
      <pc:sldChg chg="delSp mod delAnim">
        <pc:chgData name="Lars van der Meer" userId="7656c675-8b6d-4caf-969f-ffc10e9f9600" providerId="ADAL" clId="{58B9EA22-6089-4F26-A834-7BFF4FE9B031}" dt="2021-01-06T10:24:01.511" v="0" actId="478"/>
        <pc:sldMkLst>
          <pc:docMk/>
          <pc:sldMk cId="1793522888" sldId="280"/>
        </pc:sldMkLst>
        <pc:picChg chg="del">
          <ac:chgData name="Lars van der Meer" userId="7656c675-8b6d-4caf-969f-ffc10e9f9600" providerId="ADAL" clId="{58B9EA22-6089-4F26-A834-7BFF4FE9B031}" dt="2021-01-06T10:24:01.511" v="0" actId="478"/>
          <ac:picMkLst>
            <pc:docMk/>
            <pc:sldMk cId="1793522888" sldId="280"/>
            <ac:picMk id="3" creationId="{73606C57-E7BB-4853-9563-97326D6BE150}"/>
          </ac:picMkLst>
        </pc:picChg>
      </pc:sldChg>
      <pc:sldChg chg="delSp mod delAnim">
        <pc:chgData name="Lars van der Meer" userId="7656c675-8b6d-4caf-969f-ffc10e9f9600" providerId="ADAL" clId="{58B9EA22-6089-4F26-A834-7BFF4FE9B031}" dt="2021-01-06T10:24:04.670" v="1" actId="478"/>
        <pc:sldMkLst>
          <pc:docMk/>
          <pc:sldMk cId="521988475" sldId="282"/>
        </pc:sldMkLst>
        <pc:picChg chg="del">
          <ac:chgData name="Lars van der Meer" userId="7656c675-8b6d-4caf-969f-ffc10e9f9600" providerId="ADAL" clId="{58B9EA22-6089-4F26-A834-7BFF4FE9B031}" dt="2021-01-06T10:24:04.670" v="1" actId="478"/>
          <ac:picMkLst>
            <pc:docMk/>
            <pc:sldMk cId="521988475" sldId="282"/>
            <ac:picMk id="7" creationId="{5FE2E334-0BAB-45F9-B120-A90B42400FC0}"/>
          </ac:picMkLst>
        </pc:picChg>
      </pc:sldChg>
      <pc:sldChg chg="delSp mod delAnim">
        <pc:chgData name="Lars van der Meer" userId="7656c675-8b6d-4caf-969f-ffc10e9f9600" providerId="ADAL" clId="{58B9EA22-6089-4F26-A834-7BFF4FE9B031}" dt="2021-01-06T10:24:10.783" v="3" actId="478"/>
        <pc:sldMkLst>
          <pc:docMk/>
          <pc:sldMk cId="4102932544" sldId="283"/>
        </pc:sldMkLst>
        <pc:picChg chg="del">
          <ac:chgData name="Lars van der Meer" userId="7656c675-8b6d-4caf-969f-ffc10e9f9600" providerId="ADAL" clId="{58B9EA22-6089-4F26-A834-7BFF4FE9B031}" dt="2021-01-06T10:24:10.783" v="3" actId="478"/>
          <ac:picMkLst>
            <pc:docMk/>
            <pc:sldMk cId="4102932544" sldId="283"/>
            <ac:picMk id="9" creationId="{0ECD0332-DEEB-4FF7-B6F0-110E8DAC279B}"/>
          </ac:picMkLst>
        </pc:picChg>
      </pc:sldChg>
      <pc:sldChg chg="delSp mod delAnim">
        <pc:chgData name="Lars van der Meer" userId="7656c675-8b6d-4caf-969f-ffc10e9f9600" providerId="ADAL" clId="{58B9EA22-6089-4F26-A834-7BFF4FE9B031}" dt="2021-01-06T10:25:04.316" v="17" actId="478"/>
        <pc:sldMkLst>
          <pc:docMk/>
          <pc:sldMk cId="4049545642" sldId="286"/>
        </pc:sldMkLst>
        <pc:picChg chg="del">
          <ac:chgData name="Lars van der Meer" userId="7656c675-8b6d-4caf-969f-ffc10e9f9600" providerId="ADAL" clId="{58B9EA22-6089-4F26-A834-7BFF4FE9B031}" dt="2021-01-06T10:25:04.316" v="17" actId="478"/>
          <ac:picMkLst>
            <pc:docMk/>
            <pc:sldMk cId="4049545642" sldId="286"/>
            <ac:picMk id="8" creationId="{F1F8A47E-26DC-4EBE-B210-0E657C442253}"/>
          </ac:picMkLst>
        </pc:picChg>
      </pc:sldChg>
      <pc:sldChg chg="delSp mod delAnim">
        <pc:chgData name="Lars van der Meer" userId="7656c675-8b6d-4caf-969f-ffc10e9f9600" providerId="ADAL" clId="{58B9EA22-6089-4F26-A834-7BFF4FE9B031}" dt="2021-01-06T10:25:01.418" v="16" actId="478"/>
        <pc:sldMkLst>
          <pc:docMk/>
          <pc:sldMk cId="1366336519" sldId="292"/>
        </pc:sldMkLst>
        <pc:picChg chg="del">
          <ac:chgData name="Lars van der Meer" userId="7656c675-8b6d-4caf-969f-ffc10e9f9600" providerId="ADAL" clId="{58B9EA22-6089-4F26-A834-7BFF4FE9B031}" dt="2021-01-06T10:25:01.418" v="16" actId="478"/>
          <ac:picMkLst>
            <pc:docMk/>
            <pc:sldMk cId="1366336519" sldId="292"/>
            <ac:picMk id="7" creationId="{A64610CC-FCD4-47E7-B564-C3FE3376708C}"/>
          </ac:picMkLst>
        </pc:picChg>
      </pc:sldChg>
      <pc:sldChg chg="delSp mod delAnim">
        <pc:chgData name="Lars van der Meer" userId="7656c675-8b6d-4caf-969f-ffc10e9f9600" providerId="ADAL" clId="{58B9EA22-6089-4F26-A834-7BFF4FE9B031}" dt="2021-01-06T10:24:19.038" v="5" actId="478"/>
        <pc:sldMkLst>
          <pc:docMk/>
          <pc:sldMk cId="1152009531" sldId="293"/>
        </pc:sldMkLst>
        <pc:picChg chg="del">
          <ac:chgData name="Lars van der Meer" userId="7656c675-8b6d-4caf-969f-ffc10e9f9600" providerId="ADAL" clId="{58B9EA22-6089-4F26-A834-7BFF4FE9B031}" dt="2021-01-06T10:24:19.038" v="5" actId="478"/>
          <ac:picMkLst>
            <pc:docMk/>
            <pc:sldMk cId="1152009531" sldId="293"/>
            <ac:picMk id="6" creationId="{B885FC69-4054-4B8C-A348-CE18D6E29173}"/>
          </ac:picMkLst>
        </pc:picChg>
      </pc:sldChg>
      <pc:sldChg chg="delSp mod delAnim">
        <pc:chgData name="Lars van der Meer" userId="7656c675-8b6d-4caf-969f-ffc10e9f9600" providerId="ADAL" clId="{58B9EA22-6089-4F26-A834-7BFF4FE9B031}" dt="2021-01-06T10:24:22.490" v="6" actId="478"/>
        <pc:sldMkLst>
          <pc:docMk/>
          <pc:sldMk cId="2436881328" sldId="294"/>
        </pc:sldMkLst>
        <pc:picChg chg="del">
          <ac:chgData name="Lars van der Meer" userId="7656c675-8b6d-4caf-969f-ffc10e9f9600" providerId="ADAL" clId="{58B9EA22-6089-4F26-A834-7BFF4FE9B031}" dt="2021-01-06T10:24:22.490" v="6" actId="478"/>
          <ac:picMkLst>
            <pc:docMk/>
            <pc:sldMk cId="2436881328" sldId="294"/>
            <ac:picMk id="6" creationId="{4C68883A-AC5F-4320-9707-A148B391824D}"/>
          </ac:picMkLst>
        </pc:picChg>
      </pc:sldChg>
      <pc:sldChg chg="delSp mod delAnim">
        <pc:chgData name="Lars van der Meer" userId="7656c675-8b6d-4caf-969f-ffc10e9f9600" providerId="ADAL" clId="{58B9EA22-6089-4F26-A834-7BFF4FE9B031}" dt="2021-01-06T10:24:26.689" v="7" actId="478"/>
        <pc:sldMkLst>
          <pc:docMk/>
          <pc:sldMk cId="3937805351" sldId="295"/>
        </pc:sldMkLst>
        <pc:picChg chg="del">
          <ac:chgData name="Lars van der Meer" userId="7656c675-8b6d-4caf-969f-ffc10e9f9600" providerId="ADAL" clId="{58B9EA22-6089-4F26-A834-7BFF4FE9B031}" dt="2021-01-06T10:24:26.689" v="7" actId="478"/>
          <ac:picMkLst>
            <pc:docMk/>
            <pc:sldMk cId="3937805351" sldId="295"/>
            <ac:picMk id="4" creationId="{35311149-3547-45C3-92D4-D8209E145ABE}"/>
          </ac:picMkLst>
        </pc:picChg>
      </pc:sldChg>
      <pc:sldChg chg="delSp mod delAnim">
        <pc:chgData name="Lars van der Meer" userId="7656c675-8b6d-4caf-969f-ffc10e9f9600" providerId="ADAL" clId="{58B9EA22-6089-4F26-A834-7BFF4FE9B031}" dt="2021-01-06T10:24:29.515" v="8" actId="478"/>
        <pc:sldMkLst>
          <pc:docMk/>
          <pc:sldMk cId="2828796253" sldId="296"/>
        </pc:sldMkLst>
        <pc:picChg chg="del">
          <ac:chgData name="Lars van der Meer" userId="7656c675-8b6d-4caf-969f-ffc10e9f9600" providerId="ADAL" clId="{58B9EA22-6089-4F26-A834-7BFF4FE9B031}" dt="2021-01-06T10:24:29.515" v="8" actId="478"/>
          <ac:picMkLst>
            <pc:docMk/>
            <pc:sldMk cId="2828796253" sldId="296"/>
            <ac:picMk id="6" creationId="{46577848-B90D-4971-831D-5174ECEDB2C9}"/>
          </ac:picMkLst>
        </pc:picChg>
      </pc:sldChg>
      <pc:sldChg chg="delSp mod delAnim">
        <pc:chgData name="Lars van der Meer" userId="7656c675-8b6d-4caf-969f-ffc10e9f9600" providerId="ADAL" clId="{58B9EA22-6089-4F26-A834-7BFF4FE9B031}" dt="2021-01-06T10:24:37.479" v="10" actId="478"/>
        <pc:sldMkLst>
          <pc:docMk/>
          <pc:sldMk cId="2113233548" sldId="297"/>
        </pc:sldMkLst>
        <pc:picChg chg="del">
          <ac:chgData name="Lars van der Meer" userId="7656c675-8b6d-4caf-969f-ffc10e9f9600" providerId="ADAL" clId="{58B9EA22-6089-4F26-A834-7BFF4FE9B031}" dt="2021-01-06T10:24:37.479" v="10" actId="478"/>
          <ac:picMkLst>
            <pc:docMk/>
            <pc:sldMk cId="2113233548" sldId="297"/>
            <ac:picMk id="3" creationId="{3321B8A1-18A7-446C-B7D2-A83A9ACD8B9E}"/>
          </ac:picMkLst>
        </pc:picChg>
      </pc:sldChg>
      <pc:sldChg chg="delSp mod delAnim">
        <pc:chgData name="Lars van der Meer" userId="7656c675-8b6d-4caf-969f-ffc10e9f9600" providerId="ADAL" clId="{58B9EA22-6089-4F26-A834-7BFF4FE9B031}" dt="2021-01-06T10:24:56.098" v="15" actId="478"/>
        <pc:sldMkLst>
          <pc:docMk/>
          <pc:sldMk cId="2878903107" sldId="299"/>
        </pc:sldMkLst>
        <pc:picChg chg="del">
          <ac:chgData name="Lars van der Meer" userId="7656c675-8b6d-4caf-969f-ffc10e9f9600" providerId="ADAL" clId="{58B9EA22-6089-4F26-A834-7BFF4FE9B031}" dt="2021-01-06T10:24:56.098" v="15" actId="478"/>
          <ac:picMkLst>
            <pc:docMk/>
            <pc:sldMk cId="2878903107" sldId="299"/>
            <ac:picMk id="4" creationId="{867D6147-04BB-45E9-B618-A3C8E9DA5739}"/>
          </ac:picMkLst>
        </pc:picChg>
      </pc:sldChg>
      <pc:sldChg chg="delSp mod delAnim">
        <pc:chgData name="Lars van der Meer" userId="7656c675-8b6d-4caf-969f-ffc10e9f9600" providerId="ADAL" clId="{58B9EA22-6089-4F26-A834-7BFF4FE9B031}" dt="2021-01-06T10:24:44.708" v="12" actId="478"/>
        <pc:sldMkLst>
          <pc:docMk/>
          <pc:sldMk cId="2892115879" sldId="301"/>
        </pc:sldMkLst>
        <pc:picChg chg="del">
          <ac:chgData name="Lars van der Meer" userId="7656c675-8b6d-4caf-969f-ffc10e9f9600" providerId="ADAL" clId="{58B9EA22-6089-4F26-A834-7BFF4FE9B031}" dt="2021-01-06T10:24:44.708" v="12" actId="478"/>
          <ac:picMkLst>
            <pc:docMk/>
            <pc:sldMk cId="2892115879" sldId="301"/>
            <ac:picMk id="4" creationId="{20029B01-F64A-449C-AC10-907B56D05ED2}"/>
          </ac:picMkLst>
        </pc:picChg>
      </pc:sldChg>
      <pc:sldChg chg="delSp mod delAnim">
        <pc:chgData name="Lars van der Meer" userId="7656c675-8b6d-4caf-969f-ffc10e9f9600" providerId="ADAL" clId="{58B9EA22-6089-4F26-A834-7BFF4FE9B031}" dt="2021-01-06T10:24:52.898" v="14" actId="478"/>
        <pc:sldMkLst>
          <pc:docMk/>
          <pc:sldMk cId="1094275777" sldId="302"/>
        </pc:sldMkLst>
        <pc:picChg chg="del">
          <ac:chgData name="Lars van der Meer" userId="7656c675-8b6d-4caf-969f-ffc10e9f9600" providerId="ADAL" clId="{58B9EA22-6089-4F26-A834-7BFF4FE9B031}" dt="2021-01-06T10:24:52.898" v="14" actId="478"/>
          <ac:picMkLst>
            <pc:docMk/>
            <pc:sldMk cId="1094275777" sldId="302"/>
            <ac:picMk id="6" creationId="{61278CDC-6F6B-447A-8C50-9BB3B62F6FF0}"/>
          </ac:picMkLst>
        </pc:picChg>
      </pc:sldChg>
      <pc:sldChg chg="delSp mod delAnim">
        <pc:chgData name="Lars van der Meer" userId="7656c675-8b6d-4caf-969f-ffc10e9f9600" providerId="ADAL" clId="{58B9EA22-6089-4F26-A834-7BFF4FE9B031}" dt="2021-01-06T10:24:49.666" v="13" actId="478"/>
        <pc:sldMkLst>
          <pc:docMk/>
          <pc:sldMk cId="2108365021" sldId="303"/>
        </pc:sldMkLst>
        <pc:picChg chg="del">
          <ac:chgData name="Lars van der Meer" userId="7656c675-8b6d-4caf-969f-ffc10e9f9600" providerId="ADAL" clId="{58B9EA22-6089-4F26-A834-7BFF4FE9B031}" dt="2021-01-06T10:24:49.666" v="13" actId="478"/>
          <ac:picMkLst>
            <pc:docMk/>
            <pc:sldMk cId="2108365021" sldId="303"/>
            <ac:picMk id="6" creationId="{E32F8689-A966-476D-84CA-984B6F29B880}"/>
          </ac:picMkLst>
        </pc:picChg>
      </pc:sldChg>
      <pc:sldChg chg="delSp mod delAnim">
        <pc:chgData name="Lars van der Meer" userId="7656c675-8b6d-4caf-969f-ffc10e9f9600" providerId="ADAL" clId="{58B9EA22-6089-4F26-A834-7BFF4FE9B031}" dt="2021-01-06T10:24:13.620" v="4" actId="478"/>
        <pc:sldMkLst>
          <pc:docMk/>
          <pc:sldMk cId="937925257" sldId="304"/>
        </pc:sldMkLst>
        <pc:picChg chg="del">
          <ac:chgData name="Lars van der Meer" userId="7656c675-8b6d-4caf-969f-ffc10e9f9600" providerId="ADAL" clId="{58B9EA22-6089-4F26-A834-7BFF4FE9B031}" dt="2021-01-06T10:24:13.620" v="4" actId="478"/>
          <ac:picMkLst>
            <pc:docMk/>
            <pc:sldMk cId="937925257" sldId="304"/>
            <ac:picMk id="8" creationId="{4C5C674E-B6A8-4556-98A4-618BCA13C7D3}"/>
          </ac:picMkLst>
        </pc:picChg>
      </pc:sldChg>
      <pc:sldChg chg="delSp mod delAnim">
        <pc:chgData name="Lars van der Meer" userId="7656c675-8b6d-4caf-969f-ffc10e9f9600" providerId="ADAL" clId="{58B9EA22-6089-4F26-A834-7BFF4FE9B031}" dt="2021-01-06T10:24:41.840" v="11" actId="478"/>
        <pc:sldMkLst>
          <pc:docMk/>
          <pc:sldMk cId="1222954070" sldId="305"/>
        </pc:sldMkLst>
        <pc:picChg chg="del">
          <ac:chgData name="Lars van der Meer" userId="7656c675-8b6d-4caf-969f-ffc10e9f9600" providerId="ADAL" clId="{58B9EA22-6089-4F26-A834-7BFF4FE9B031}" dt="2021-01-06T10:24:41.840" v="11" actId="478"/>
          <ac:picMkLst>
            <pc:docMk/>
            <pc:sldMk cId="1222954070" sldId="305"/>
            <ac:picMk id="5" creationId="{6399CAFE-3090-4D50-9D77-CF92D99802C4}"/>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50443" y="0"/>
            <a:ext cx="2945659" cy="495348"/>
          </a:xfrm>
          <a:prstGeom prst="rect">
            <a:avLst/>
          </a:prstGeom>
        </p:spPr>
        <p:txBody>
          <a:bodyPr vert="horz" lIns="91440" tIns="45720" rIns="91440" bIns="45720" rtlCol="0"/>
          <a:lstStyle>
            <a:lvl1pPr algn="r">
              <a:defRPr sz="1200"/>
            </a:lvl1pPr>
          </a:lstStyle>
          <a:p>
            <a:fld id="{9DFCC2D2-2AF4-49E7-B755-4550143157A8}" type="datetimeFigureOut">
              <a:rPr lang="nl-NL" smtClean="0"/>
              <a:t>12-12-2023</a:t>
            </a:fld>
            <a:endParaRPr lang="nl-NL"/>
          </a:p>
        </p:txBody>
      </p:sp>
      <p:sp>
        <p:nvSpPr>
          <p:cNvPr id="4" name="Tijdelijke aanduiding voor dia-afbeelding 3"/>
          <p:cNvSpPr>
            <a:spLocks noGrp="1" noRot="1" noChangeAspect="1"/>
          </p:cNvSpPr>
          <p:nvPr>
            <p:ph type="sldImg" idx="2"/>
          </p:nvPr>
        </p:nvSpPr>
        <p:spPr>
          <a:xfrm>
            <a:off x="438150" y="1233488"/>
            <a:ext cx="5921375" cy="3332162"/>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79768" y="4751219"/>
            <a:ext cx="5438140" cy="3887361"/>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377317"/>
            <a:ext cx="2945659" cy="49534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0443" y="9377317"/>
            <a:ext cx="2945659" cy="495347"/>
          </a:xfrm>
          <a:prstGeom prst="rect">
            <a:avLst/>
          </a:prstGeom>
        </p:spPr>
        <p:txBody>
          <a:bodyPr vert="horz" lIns="91440" tIns="45720" rIns="91440" bIns="45720" rtlCol="0" anchor="b"/>
          <a:lstStyle>
            <a:lvl1pPr algn="r">
              <a:defRPr sz="1200"/>
            </a:lvl1pPr>
          </a:lstStyle>
          <a:p>
            <a:fld id="{17B230DA-3CC4-4966-9F69-4B53828128BB}" type="slidenum">
              <a:rPr lang="nl-NL" smtClean="0"/>
              <a:t>‹nr.›</a:t>
            </a:fld>
            <a:endParaRPr lang="nl-NL"/>
          </a:p>
        </p:txBody>
      </p:sp>
    </p:spTree>
    <p:extLst>
      <p:ext uri="{BB962C8B-B14F-4D97-AF65-F5344CB8AC3E}">
        <p14:creationId xmlns:p14="http://schemas.microsoft.com/office/powerpoint/2010/main" val="11987952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17B230DA-3CC4-4966-9F69-4B53828128BB}" type="slidenum">
              <a:rPr lang="nl-NL" smtClean="0"/>
              <a:t>1</a:t>
            </a:fld>
            <a:endParaRPr lang="nl-NL"/>
          </a:p>
        </p:txBody>
      </p:sp>
    </p:spTree>
    <p:extLst>
      <p:ext uri="{BB962C8B-B14F-4D97-AF65-F5344CB8AC3E}">
        <p14:creationId xmlns:p14="http://schemas.microsoft.com/office/powerpoint/2010/main" val="20757441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ME</a:t>
            </a:r>
          </a:p>
        </p:txBody>
      </p:sp>
      <p:sp>
        <p:nvSpPr>
          <p:cNvPr id="4" name="Tijdelijke aanduiding voor dianummer 3"/>
          <p:cNvSpPr>
            <a:spLocks noGrp="1"/>
          </p:cNvSpPr>
          <p:nvPr>
            <p:ph type="sldNum" sz="quarter" idx="5"/>
          </p:nvPr>
        </p:nvSpPr>
        <p:spPr/>
        <p:txBody>
          <a:bodyPr/>
          <a:lstStyle/>
          <a:p>
            <a:fld id="{17B230DA-3CC4-4966-9F69-4B53828128BB}" type="slidenum">
              <a:rPr lang="nl-NL" smtClean="0"/>
              <a:t>10</a:t>
            </a:fld>
            <a:endParaRPr lang="nl-NL"/>
          </a:p>
        </p:txBody>
      </p:sp>
    </p:spTree>
    <p:extLst>
      <p:ext uri="{BB962C8B-B14F-4D97-AF65-F5344CB8AC3E}">
        <p14:creationId xmlns:p14="http://schemas.microsoft.com/office/powerpoint/2010/main" val="4437556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HD</a:t>
            </a:r>
          </a:p>
        </p:txBody>
      </p:sp>
      <p:sp>
        <p:nvSpPr>
          <p:cNvPr id="4" name="Slide Number Placeholder 3"/>
          <p:cNvSpPr>
            <a:spLocks noGrp="1"/>
          </p:cNvSpPr>
          <p:nvPr>
            <p:ph type="sldNum" sz="quarter" idx="5"/>
          </p:nvPr>
        </p:nvSpPr>
        <p:spPr/>
        <p:txBody>
          <a:bodyPr/>
          <a:lstStyle/>
          <a:p>
            <a:fld id="{17B230DA-3CC4-4966-9F69-4B53828128BB}" type="slidenum">
              <a:rPr lang="nl-NL" smtClean="0"/>
              <a:t>11</a:t>
            </a:fld>
            <a:endParaRPr lang="nl-NL"/>
          </a:p>
        </p:txBody>
      </p:sp>
    </p:spTree>
    <p:extLst>
      <p:ext uri="{BB962C8B-B14F-4D97-AF65-F5344CB8AC3E}">
        <p14:creationId xmlns:p14="http://schemas.microsoft.com/office/powerpoint/2010/main" val="42169779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HD</a:t>
            </a:r>
          </a:p>
        </p:txBody>
      </p:sp>
      <p:sp>
        <p:nvSpPr>
          <p:cNvPr id="4" name="Slide Number Placeholder 3"/>
          <p:cNvSpPr>
            <a:spLocks noGrp="1"/>
          </p:cNvSpPr>
          <p:nvPr>
            <p:ph type="sldNum" sz="quarter" idx="5"/>
          </p:nvPr>
        </p:nvSpPr>
        <p:spPr/>
        <p:txBody>
          <a:bodyPr/>
          <a:lstStyle/>
          <a:p>
            <a:fld id="{17B230DA-3CC4-4966-9F69-4B53828128BB}" type="slidenum">
              <a:rPr lang="nl-NL" smtClean="0"/>
              <a:t>12</a:t>
            </a:fld>
            <a:endParaRPr lang="nl-NL"/>
          </a:p>
        </p:txBody>
      </p:sp>
    </p:spTree>
    <p:extLst>
      <p:ext uri="{BB962C8B-B14F-4D97-AF65-F5344CB8AC3E}">
        <p14:creationId xmlns:p14="http://schemas.microsoft.com/office/powerpoint/2010/main" val="4583284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HD</a:t>
            </a:r>
          </a:p>
        </p:txBody>
      </p:sp>
      <p:sp>
        <p:nvSpPr>
          <p:cNvPr id="4" name="Slide Number Placeholder 3"/>
          <p:cNvSpPr>
            <a:spLocks noGrp="1"/>
          </p:cNvSpPr>
          <p:nvPr>
            <p:ph type="sldNum" sz="quarter" idx="5"/>
          </p:nvPr>
        </p:nvSpPr>
        <p:spPr/>
        <p:txBody>
          <a:bodyPr/>
          <a:lstStyle/>
          <a:p>
            <a:fld id="{17B230DA-3CC4-4966-9F69-4B53828128BB}" type="slidenum">
              <a:rPr lang="nl-NL" smtClean="0"/>
              <a:t>13</a:t>
            </a:fld>
            <a:endParaRPr lang="nl-NL"/>
          </a:p>
        </p:txBody>
      </p:sp>
    </p:spTree>
    <p:extLst>
      <p:ext uri="{BB962C8B-B14F-4D97-AF65-F5344CB8AC3E}">
        <p14:creationId xmlns:p14="http://schemas.microsoft.com/office/powerpoint/2010/main" val="22179098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HD</a:t>
            </a:r>
          </a:p>
        </p:txBody>
      </p:sp>
      <p:sp>
        <p:nvSpPr>
          <p:cNvPr id="4" name="Slide Number Placeholder 3"/>
          <p:cNvSpPr>
            <a:spLocks noGrp="1"/>
          </p:cNvSpPr>
          <p:nvPr>
            <p:ph type="sldNum" sz="quarter" idx="5"/>
          </p:nvPr>
        </p:nvSpPr>
        <p:spPr/>
        <p:txBody>
          <a:bodyPr/>
          <a:lstStyle/>
          <a:p>
            <a:fld id="{17B230DA-3CC4-4966-9F69-4B53828128BB}" type="slidenum">
              <a:rPr lang="nl-NL" smtClean="0"/>
              <a:t>14</a:t>
            </a:fld>
            <a:endParaRPr lang="nl-NL"/>
          </a:p>
        </p:txBody>
      </p:sp>
    </p:spTree>
    <p:extLst>
      <p:ext uri="{BB962C8B-B14F-4D97-AF65-F5344CB8AC3E}">
        <p14:creationId xmlns:p14="http://schemas.microsoft.com/office/powerpoint/2010/main" val="27759307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HD</a:t>
            </a:r>
          </a:p>
        </p:txBody>
      </p:sp>
      <p:sp>
        <p:nvSpPr>
          <p:cNvPr id="4" name="Slide Number Placeholder 3"/>
          <p:cNvSpPr>
            <a:spLocks noGrp="1"/>
          </p:cNvSpPr>
          <p:nvPr>
            <p:ph type="sldNum" sz="quarter" idx="5"/>
          </p:nvPr>
        </p:nvSpPr>
        <p:spPr/>
        <p:txBody>
          <a:bodyPr/>
          <a:lstStyle/>
          <a:p>
            <a:fld id="{17B230DA-3CC4-4966-9F69-4B53828128BB}" type="slidenum">
              <a:rPr lang="nl-NL" smtClean="0"/>
              <a:t>15</a:t>
            </a:fld>
            <a:endParaRPr lang="nl-NL"/>
          </a:p>
        </p:txBody>
      </p:sp>
    </p:spTree>
    <p:extLst>
      <p:ext uri="{BB962C8B-B14F-4D97-AF65-F5344CB8AC3E}">
        <p14:creationId xmlns:p14="http://schemas.microsoft.com/office/powerpoint/2010/main" val="30332655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cs typeface="Calibri"/>
              </a:rPr>
              <a:t>ME</a:t>
            </a:r>
          </a:p>
        </p:txBody>
      </p:sp>
      <p:sp>
        <p:nvSpPr>
          <p:cNvPr id="4" name="Tijdelijke aanduiding voor dianummer 3"/>
          <p:cNvSpPr>
            <a:spLocks noGrp="1"/>
          </p:cNvSpPr>
          <p:nvPr>
            <p:ph type="sldNum" sz="quarter" idx="5"/>
          </p:nvPr>
        </p:nvSpPr>
        <p:spPr/>
        <p:txBody>
          <a:bodyPr/>
          <a:lstStyle/>
          <a:p>
            <a:fld id="{726AFD4C-C1C8-4BA8-9EA2-92BCD13D178C}" type="slidenum">
              <a:rPr lang="nl-NL" smtClean="0"/>
              <a:t>16</a:t>
            </a:fld>
            <a:endParaRPr lang="nl-NL"/>
          </a:p>
        </p:txBody>
      </p:sp>
    </p:spTree>
    <p:extLst>
      <p:ext uri="{BB962C8B-B14F-4D97-AF65-F5344CB8AC3E}">
        <p14:creationId xmlns:p14="http://schemas.microsoft.com/office/powerpoint/2010/main" val="21780504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cs typeface="Calibri"/>
              </a:rPr>
              <a:t>ME</a:t>
            </a:r>
          </a:p>
        </p:txBody>
      </p:sp>
      <p:sp>
        <p:nvSpPr>
          <p:cNvPr id="4" name="Tijdelijke aanduiding voor dianummer 3"/>
          <p:cNvSpPr>
            <a:spLocks noGrp="1"/>
          </p:cNvSpPr>
          <p:nvPr>
            <p:ph type="sldNum" sz="quarter" idx="5"/>
          </p:nvPr>
        </p:nvSpPr>
        <p:spPr/>
        <p:txBody>
          <a:bodyPr/>
          <a:lstStyle/>
          <a:p>
            <a:fld id="{726AFD4C-C1C8-4BA8-9EA2-92BCD13D178C}" type="slidenum">
              <a:rPr lang="nl-NL" smtClean="0"/>
              <a:t>17</a:t>
            </a:fld>
            <a:endParaRPr lang="nl-NL"/>
          </a:p>
        </p:txBody>
      </p:sp>
    </p:spTree>
    <p:extLst>
      <p:ext uri="{BB962C8B-B14F-4D97-AF65-F5344CB8AC3E}">
        <p14:creationId xmlns:p14="http://schemas.microsoft.com/office/powerpoint/2010/main" val="19663748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cs typeface="Calibri"/>
              </a:rPr>
              <a:t>HD</a:t>
            </a:r>
            <a:endParaRPr lang="nl-NL"/>
          </a:p>
        </p:txBody>
      </p:sp>
      <p:sp>
        <p:nvSpPr>
          <p:cNvPr id="4" name="Tijdelijke aanduiding voor dianummer 3"/>
          <p:cNvSpPr>
            <a:spLocks noGrp="1"/>
          </p:cNvSpPr>
          <p:nvPr>
            <p:ph type="sldNum" sz="quarter" idx="5"/>
          </p:nvPr>
        </p:nvSpPr>
        <p:spPr/>
        <p:txBody>
          <a:bodyPr/>
          <a:lstStyle/>
          <a:p>
            <a:fld id="{726AFD4C-C1C8-4BA8-9EA2-92BCD13D178C}" type="slidenum">
              <a:rPr lang="nl-NL" smtClean="0"/>
              <a:t>18</a:t>
            </a:fld>
            <a:endParaRPr lang="nl-NL"/>
          </a:p>
        </p:txBody>
      </p:sp>
    </p:spTree>
    <p:extLst>
      <p:ext uri="{BB962C8B-B14F-4D97-AF65-F5344CB8AC3E}">
        <p14:creationId xmlns:p14="http://schemas.microsoft.com/office/powerpoint/2010/main" val="5790853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ME</a:t>
            </a:r>
          </a:p>
        </p:txBody>
      </p:sp>
      <p:sp>
        <p:nvSpPr>
          <p:cNvPr id="4" name="Tijdelijke aanduiding voor dianummer 3"/>
          <p:cNvSpPr>
            <a:spLocks noGrp="1"/>
          </p:cNvSpPr>
          <p:nvPr>
            <p:ph type="sldNum" sz="quarter" idx="5"/>
          </p:nvPr>
        </p:nvSpPr>
        <p:spPr/>
        <p:txBody>
          <a:bodyPr/>
          <a:lstStyle/>
          <a:p>
            <a:fld id="{726AFD4C-C1C8-4BA8-9EA2-92BCD13D178C}" type="slidenum">
              <a:rPr lang="nl-NL" smtClean="0"/>
              <a:t>19</a:t>
            </a:fld>
            <a:endParaRPr lang="nl-NL"/>
          </a:p>
        </p:txBody>
      </p:sp>
    </p:spTree>
    <p:extLst>
      <p:ext uri="{BB962C8B-B14F-4D97-AF65-F5344CB8AC3E}">
        <p14:creationId xmlns:p14="http://schemas.microsoft.com/office/powerpoint/2010/main" val="563532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HD</a:t>
            </a:r>
          </a:p>
        </p:txBody>
      </p:sp>
      <p:sp>
        <p:nvSpPr>
          <p:cNvPr id="4" name="Slide Number Placeholder 3"/>
          <p:cNvSpPr>
            <a:spLocks noGrp="1"/>
          </p:cNvSpPr>
          <p:nvPr>
            <p:ph type="sldNum" sz="quarter" idx="5"/>
          </p:nvPr>
        </p:nvSpPr>
        <p:spPr/>
        <p:txBody>
          <a:bodyPr/>
          <a:lstStyle/>
          <a:p>
            <a:fld id="{17B230DA-3CC4-4966-9F69-4B53828128BB}" type="slidenum">
              <a:rPr lang="nl-NL" smtClean="0"/>
              <a:t>2</a:t>
            </a:fld>
            <a:endParaRPr lang="nl-NL"/>
          </a:p>
        </p:txBody>
      </p:sp>
    </p:spTree>
    <p:extLst>
      <p:ext uri="{BB962C8B-B14F-4D97-AF65-F5344CB8AC3E}">
        <p14:creationId xmlns:p14="http://schemas.microsoft.com/office/powerpoint/2010/main" val="14153264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ME</a:t>
            </a:r>
          </a:p>
        </p:txBody>
      </p:sp>
      <p:sp>
        <p:nvSpPr>
          <p:cNvPr id="4" name="Tijdelijke aanduiding voor dianummer 3"/>
          <p:cNvSpPr>
            <a:spLocks noGrp="1"/>
          </p:cNvSpPr>
          <p:nvPr>
            <p:ph type="sldNum" sz="quarter" idx="5"/>
          </p:nvPr>
        </p:nvSpPr>
        <p:spPr/>
        <p:txBody>
          <a:bodyPr/>
          <a:lstStyle/>
          <a:p>
            <a:fld id="{17B230DA-3CC4-4966-9F69-4B53828128BB}" type="slidenum">
              <a:rPr lang="nl-NL" smtClean="0"/>
              <a:t>20</a:t>
            </a:fld>
            <a:endParaRPr lang="nl-NL"/>
          </a:p>
        </p:txBody>
      </p:sp>
    </p:spTree>
    <p:extLst>
      <p:ext uri="{BB962C8B-B14F-4D97-AF65-F5344CB8AC3E}">
        <p14:creationId xmlns:p14="http://schemas.microsoft.com/office/powerpoint/2010/main" val="23882900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HD</a:t>
            </a:r>
          </a:p>
        </p:txBody>
      </p:sp>
      <p:sp>
        <p:nvSpPr>
          <p:cNvPr id="4" name="Slide Number Placeholder 3"/>
          <p:cNvSpPr>
            <a:spLocks noGrp="1"/>
          </p:cNvSpPr>
          <p:nvPr>
            <p:ph type="sldNum" sz="quarter" idx="5"/>
          </p:nvPr>
        </p:nvSpPr>
        <p:spPr/>
        <p:txBody>
          <a:bodyPr/>
          <a:lstStyle/>
          <a:p>
            <a:fld id="{17B230DA-3CC4-4966-9F69-4B53828128BB}" type="slidenum">
              <a:rPr lang="nl-NL" smtClean="0"/>
              <a:t>23</a:t>
            </a:fld>
            <a:endParaRPr lang="nl-NL"/>
          </a:p>
        </p:txBody>
      </p:sp>
    </p:spTree>
    <p:extLst>
      <p:ext uri="{BB962C8B-B14F-4D97-AF65-F5344CB8AC3E}">
        <p14:creationId xmlns:p14="http://schemas.microsoft.com/office/powerpoint/2010/main" val="33541719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cs typeface="Calibri"/>
              </a:rPr>
              <a:t>HD</a:t>
            </a:r>
            <a:endParaRPr lang="nl-NL"/>
          </a:p>
        </p:txBody>
      </p:sp>
      <p:sp>
        <p:nvSpPr>
          <p:cNvPr id="4" name="Tijdelijke aanduiding voor dianummer 3"/>
          <p:cNvSpPr>
            <a:spLocks noGrp="1"/>
          </p:cNvSpPr>
          <p:nvPr>
            <p:ph type="sldNum" sz="quarter" idx="5"/>
          </p:nvPr>
        </p:nvSpPr>
        <p:spPr/>
        <p:txBody>
          <a:bodyPr/>
          <a:lstStyle/>
          <a:p>
            <a:fld id="{17B230DA-3CC4-4966-9F69-4B53828128BB}" type="slidenum">
              <a:rPr lang="nl-NL" smtClean="0"/>
              <a:t>24</a:t>
            </a:fld>
            <a:endParaRPr lang="nl-NL"/>
          </a:p>
        </p:txBody>
      </p:sp>
    </p:spTree>
    <p:extLst>
      <p:ext uri="{BB962C8B-B14F-4D97-AF65-F5344CB8AC3E}">
        <p14:creationId xmlns:p14="http://schemas.microsoft.com/office/powerpoint/2010/main" val="1743516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ME</a:t>
            </a:r>
          </a:p>
        </p:txBody>
      </p:sp>
      <p:sp>
        <p:nvSpPr>
          <p:cNvPr id="4" name="Tijdelijke aanduiding voor dianummer 3"/>
          <p:cNvSpPr>
            <a:spLocks noGrp="1"/>
          </p:cNvSpPr>
          <p:nvPr>
            <p:ph type="sldNum" sz="quarter" idx="5"/>
          </p:nvPr>
        </p:nvSpPr>
        <p:spPr/>
        <p:txBody>
          <a:bodyPr/>
          <a:lstStyle/>
          <a:p>
            <a:fld id="{17B230DA-3CC4-4966-9F69-4B53828128BB}" type="slidenum">
              <a:rPr lang="nl-NL" smtClean="0"/>
              <a:t>25</a:t>
            </a:fld>
            <a:endParaRPr lang="nl-NL"/>
          </a:p>
        </p:txBody>
      </p:sp>
    </p:spTree>
    <p:extLst>
      <p:ext uri="{BB962C8B-B14F-4D97-AF65-F5344CB8AC3E}">
        <p14:creationId xmlns:p14="http://schemas.microsoft.com/office/powerpoint/2010/main" val="11072828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ME</a:t>
            </a:r>
          </a:p>
        </p:txBody>
      </p:sp>
      <p:sp>
        <p:nvSpPr>
          <p:cNvPr id="4" name="Tijdelijke aanduiding voor dianummer 3"/>
          <p:cNvSpPr>
            <a:spLocks noGrp="1"/>
          </p:cNvSpPr>
          <p:nvPr>
            <p:ph type="sldNum" sz="quarter" idx="5"/>
          </p:nvPr>
        </p:nvSpPr>
        <p:spPr/>
        <p:txBody>
          <a:bodyPr/>
          <a:lstStyle/>
          <a:p>
            <a:fld id="{17B230DA-3CC4-4966-9F69-4B53828128BB}" type="slidenum">
              <a:rPr lang="nl-NL" smtClean="0"/>
              <a:t>26</a:t>
            </a:fld>
            <a:endParaRPr lang="nl-NL"/>
          </a:p>
        </p:txBody>
      </p:sp>
    </p:spTree>
    <p:extLst>
      <p:ext uri="{BB962C8B-B14F-4D97-AF65-F5344CB8AC3E}">
        <p14:creationId xmlns:p14="http://schemas.microsoft.com/office/powerpoint/2010/main" val="40195447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cs typeface="Calibri"/>
              </a:rPr>
              <a:t>HD</a:t>
            </a:r>
            <a:endParaRPr lang="en-US"/>
          </a:p>
        </p:txBody>
      </p:sp>
      <p:sp>
        <p:nvSpPr>
          <p:cNvPr id="4" name="Tijdelijke aanduiding voor dianummer 3"/>
          <p:cNvSpPr>
            <a:spLocks noGrp="1"/>
          </p:cNvSpPr>
          <p:nvPr>
            <p:ph type="sldNum" sz="quarter" idx="5"/>
          </p:nvPr>
        </p:nvSpPr>
        <p:spPr/>
        <p:txBody>
          <a:bodyPr/>
          <a:lstStyle/>
          <a:p>
            <a:fld id="{726AFD4C-C1C8-4BA8-9EA2-92BCD13D178C}" type="slidenum">
              <a:rPr lang="nl-NL" smtClean="0"/>
              <a:t>3</a:t>
            </a:fld>
            <a:endParaRPr lang="nl-NL"/>
          </a:p>
        </p:txBody>
      </p:sp>
    </p:spTree>
    <p:extLst>
      <p:ext uri="{BB962C8B-B14F-4D97-AF65-F5344CB8AC3E}">
        <p14:creationId xmlns:p14="http://schemas.microsoft.com/office/powerpoint/2010/main" val="3332481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HD</a:t>
            </a:r>
          </a:p>
        </p:txBody>
      </p:sp>
      <p:sp>
        <p:nvSpPr>
          <p:cNvPr id="4" name="Slide Number Placeholder 3"/>
          <p:cNvSpPr>
            <a:spLocks noGrp="1"/>
          </p:cNvSpPr>
          <p:nvPr>
            <p:ph type="sldNum" sz="quarter" idx="5"/>
          </p:nvPr>
        </p:nvSpPr>
        <p:spPr/>
        <p:txBody>
          <a:bodyPr/>
          <a:lstStyle/>
          <a:p>
            <a:fld id="{17B230DA-3CC4-4966-9F69-4B53828128BB}" type="slidenum">
              <a:rPr lang="nl-NL" smtClean="0"/>
              <a:t>4</a:t>
            </a:fld>
            <a:endParaRPr lang="nl-NL"/>
          </a:p>
        </p:txBody>
      </p:sp>
    </p:spTree>
    <p:extLst>
      <p:ext uri="{BB962C8B-B14F-4D97-AF65-F5344CB8AC3E}">
        <p14:creationId xmlns:p14="http://schemas.microsoft.com/office/powerpoint/2010/main" val="7827178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HD</a:t>
            </a:r>
          </a:p>
        </p:txBody>
      </p:sp>
      <p:sp>
        <p:nvSpPr>
          <p:cNvPr id="4" name="Slide Number Placeholder 3"/>
          <p:cNvSpPr>
            <a:spLocks noGrp="1"/>
          </p:cNvSpPr>
          <p:nvPr>
            <p:ph type="sldNum" sz="quarter" idx="5"/>
          </p:nvPr>
        </p:nvSpPr>
        <p:spPr/>
        <p:txBody>
          <a:bodyPr/>
          <a:lstStyle/>
          <a:p>
            <a:fld id="{17B230DA-3CC4-4966-9F69-4B53828128BB}" type="slidenum">
              <a:rPr lang="nl-NL" smtClean="0"/>
              <a:t>5</a:t>
            </a:fld>
            <a:endParaRPr lang="nl-NL"/>
          </a:p>
        </p:txBody>
      </p:sp>
    </p:spTree>
    <p:extLst>
      <p:ext uri="{BB962C8B-B14F-4D97-AF65-F5344CB8AC3E}">
        <p14:creationId xmlns:p14="http://schemas.microsoft.com/office/powerpoint/2010/main" val="42891539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HD</a:t>
            </a:r>
          </a:p>
        </p:txBody>
      </p:sp>
      <p:sp>
        <p:nvSpPr>
          <p:cNvPr id="4" name="Slide Number Placeholder 3"/>
          <p:cNvSpPr>
            <a:spLocks noGrp="1"/>
          </p:cNvSpPr>
          <p:nvPr>
            <p:ph type="sldNum" sz="quarter" idx="5"/>
          </p:nvPr>
        </p:nvSpPr>
        <p:spPr/>
        <p:txBody>
          <a:bodyPr/>
          <a:lstStyle/>
          <a:p>
            <a:fld id="{17B230DA-3CC4-4966-9F69-4B53828128BB}" type="slidenum">
              <a:rPr lang="nl-NL" smtClean="0"/>
              <a:t>6</a:t>
            </a:fld>
            <a:endParaRPr lang="nl-NL"/>
          </a:p>
        </p:txBody>
      </p:sp>
    </p:spTree>
    <p:extLst>
      <p:ext uri="{BB962C8B-B14F-4D97-AF65-F5344CB8AC3E}">
        <p14:creationId xmlns:p14="http://schemas.microsoft.com/office/powerpoint/2010/main" val="2031055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ME</a:t>
            </a:r>
          </a:p>
        </p:txBody>
      </p:sp>
      <p:sp>
        <p:nvSpPr>
          <p:cNvPr id="4" name="Tijdelijke aanduiding voor dianummer 3"/>
          <p:cNvSpPr>
            <a:spLocks noGrp="1"/>
          </p:cNvSpPr>
          <p:nvPr>
            <p:ph type="sldNum" sz="quarter" idx="5"/>
          </p:nvPr>
        </p:nvSpPr>
        <p:spPr/>
        <p:txBody>
          <a:bodyPr/>
          <a:lstStyle/>
          <a:p>
            <a:fld id="{17B230DA-3CC4-4966-9F69-4B53828128BB}" type="slidenum">
              <a:rPr lang="nl-NL" smtClean="0"/>
              <a:t>7</a:t>
            </a:fld>
            <a:endParaRPr lang="nl-NL"/>
          </a:p>
        </p:txBody>
      </p:sp>
    </p:spTree>
    <p:extLst>
      <p:ext uri="{BB962C8B-B14F-4D97-AF65-F5344CB8AC3E}">
        <p14:creationId xmlns:p14="http://schemas.microsoft.com/office/powerpoint/2010/main" val="5057600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ME</a:t>
            </a:r>
          </a:p>
        </p:txBody>
      </p:sp>
      <p:sp>
        <p:nvSpPr>
          <p:cNvPr id="4" name="Tijdelijke aanduiding voor dianummer 3"/>
          <p:cNvSpPr>
            <a:spLocks noGrp="1"/>
          </p:cNvSpPr>
          <p:nvPr>
            <p:ph type="sldNum" sz="quarter" idx="5"/>
          </p:nvPr>
        </p:nvSpPr>
        <p:spPr/>
        <p:txBody>
          <a:bodyPr/>
          <a:lstStyle/>
          <a:p>
            <a:fld id="{17B230DA-3CC4-4966-9F69-4B53828128BB}" type="slidenum">
              <a:rPr lang="nl-NL" smtClean="0"/>
              <a:t>8</a:t>
            </a:fld>
            <a:endParaRPr lang="nl-NL"/>
          </a:p>
        </p:txBody>
      </p:sp>
    </p:spTree>
    <p:extLst>
      <p:ext uri="{BB962C8B-B14F-4D97-AF65-F5344CB8AC3E}">
        <p14:creationId xmlns:p14="http://schemas.microsoft.com/office/powerpoint/2010/main" val="13189290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ME</a:t>
            </a:r>
          </a:p>
        </p:txBody>
      </p:sp>
      <p:sp>
        <p:nvSpPr>
          <p:cNvPr id="4" name="Tijdelijke aanduiding voor dianummer 3"/>
          <p:cNvSpPr>
            <a:spLocks noGrp="1"/>
          </p:cNvSpPr>
          <p:nvPr>
            <p:ph type="sldNum" sz="quarter" idx="5"/>
          </p:nvPr>
        </p:nvSpPr>
        <p:spPr/>
        <p:txBody>
          <a:bodyPr/>
          <a:lstStyle/>
          <a:p>
            <a:fld id="{17B230DA-3CC4-4966-9F69-4B53828128BB}" type="slidenum">
              <a:rPr lang="nl-NL" smtClean="0"/>
              <a:t>9</a:t>
            </a:fld>
            <a:endParaRPr lang="nl-NL"/>
          </a:p>
        </p:txBody>
      </p:sp>
    </p:spTree>
    <p:extLst>
      <p:ext uri="{BB962C8B-B14F-4D97-AF65-F5344CB8AC3E}">
        <p14:creationId xmlns:p14="http://schemas.microsoft.com/office/powerpoint/2010/main" val="416008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nl-NL"/>
              <a:t>Klik om stijl te bewerken</a:t>
            </a:r>
            <a:endParaRPr lang="en-US"/>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en-US"/>
          </a:p>
        </p:txBody>
      </p:sp>
      <p:sp>
        <p:nvSpPr>
          <p:cNvPr id="4" name="Date Placeholder 3"/>
          <p:cNvSpPr>
            <a:spLocks noGrp="1"/>
          </p:cNvSpPr>
          <p:nvPr>
            <p:ph type="dt" sz="half" idx="10"/>
          </p:nvPr>
        </p:nvSpPr>
        <p:spPr/>
        <p:txBody>
          <a:bodyPr/>
          <a:lstStyle/>
          <a:p>
            <a:fld id="{AE160977-4B66-4B26-A778-C8436FB155F8}" type="datetimeFigureOut">
              <a:rPr lang="nl-NL" smtClean="0"/>
              <a:t>12-12-2023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38A1FBF-7DE5-4123-99CE-23DC4D524C3C}" type="slidenum">
              <a:rPr lang="nl-NL" smtClean="0"/>
              <a:t>‹nr.›</a:t>
            </a:fld>
            <a:endParaRPr lang="nl-NL"/>
          </a:p>
        </p:txBody>
      </p:sp>
    </p:spTree>
    <p:extLst>
      <p:ext uri="{BB962C8B-B14F-4D97-AF65-F5344CB8AC3E}">
        <p14:creationId xmlns:p14="http://schemas.microsoft.com/office/powerpoint/2010/main" val="587758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nl-NL"/>
              <a:t>Klik om stijl te bewerken</a:t>
            </a:r>
            <a:endParaRPr lang="en-US"/>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AE160977-4B66-4B26-A778-C8436FB155F8}" type="datetimeFigureOut">
              <a:rPr lang="nl-NL" smtClean="0"/>
              <a:t>12-12-2023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38A1FBF-7DE5-4123-99CE-23DC4D524C3C}" type="slidenum">
              <a:rPr lang="nl-NL" smtClean="0"/>
              <a:t>‹nr.›</a:t>
            </a:fld>
            <a:endParaRPr lang="nl-NL"/>
          </a:p>
        </p:txBody>
      </p:sp>
    </p:spTree>
    <p:extLst>
      <p:ext uri="{BB962C8B-B14F-4D97-AF65-F5344CB8AC3E}">
        <p14:creationId xmlns:p14="http://schemas.microsoft.com/office/powerpoint/2010/main" val="3450395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l-NL"/>
              <a:t>Klik om stijl te bewerken</a:t>
            </a:r>
            <a:endParaRPr lang="en-US"/>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Klikken om de tekststijl van het model te bewerken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AE160977-4B66-4B26-A778-C8436FB155F8}" type="datetimeFigureOut">
              <a:rPr lang="nl-NL" smtClean="0"/>
              <a:t>12-12-2023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38A1FBF-7DE5-4123-99CE-23DC4D524C3C}" type="slidenum">
              <a:rPr lang="nl-NL" smtClean="0"/>
              <a:t>‹nr.›</a:t>
            </a:fld>
            <a:endParaRPr lang="nl-NL"/>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005725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nl-NL"/>
              <a:t>Klik om stijl te bewerken</a:t>
            </a:r>
            <a:endParaRPr lang="en-US"/>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AE160977-4B66-4B26-A778-C8436FB155F8}" type="datetimeFigureOut">
              <a:rPr lang="nl-NL" smtClean="0"/>
              <a:t>12-12-2023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38A1FBF-7DE5-4123-99CE-23DC4D524C3C}" type="slidenum">
              <a:rPr lang="nl-NL" smtClean="0"/>
              <a:t>‹nr.›</a:t>
            </a:fld>
            <a:endParaRPr lang="nl-NL"/>
          </a:p>
        </p:txBody>
      </p:sp>
    </p:spTree>
    <p:extLst>
      <p:ext uri="{BB962C8B-B14F-4D97-AF65-F5344CB8AC3E}">
        <p14:creationId xmlns:p14="http://schemas.microsoft.com/office/powerpoint/2010/main" val="30786840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l-NL"/>
              <a:t>Klik om stijl te bewerken</a:t>
            </a:r>
            <a:endParaRPr lang="en-US"/>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Klikken om de tekststijl van het model te bewerken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AE160977-4B66-4B26-A778-C8436FB155F8}" type="datetimeFigureOut">
              <a:rPr lang="nl-NL" smtClean="0"/>
              <a:t>12-12-2023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38A1FBF-7DE5-4123-99CE-23DC4D524C3C}" type="slidenum">
              <a:rPr lang="nl-NL" smtClean="0"/>
              <a:t>‹nr.›</a:t>
            </a:fld>
            <a:endParaRPr lang="nl-NL"/>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1206626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nl-NL"/>
              <a:t>Klik om stijl te bewerken</a:t>
            </a:r>
            <a:endParaRPr lang="en-US"/>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Klikken om de tekststijl van het model te bewerken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AE160977-4B66-4B26-A778-C8436FB155F8}" type="datetimeFigureOut">
              <a:rPr lang="nl-NL" smtClean="0"/>
              <a:t>12-12-2023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38A1FBF-7DE5-4123-99CE-23DC4D524C3C}" type="slidenum">
              <a:rPr lang="nl-NL" smtClean="0"/>
              <a:t>‹nr.›</a:t>
            </a:fld>
            <a:endParaRPr lang="nl-NL"/>
          </a:p>
        </p:txBody>
      </p:sp>
    </p:spTree>
    <p:extLst>
      <p:ext uri="{BB962C8B-B14F-4D97-AF65-F5344CB8AC3E}">
        <p14:creationId xmlns:p14="http://schemas.microsoft.com/office/powerpoint/2010/main" val="31348299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AE160977-4B66-4B26-A778-C8436FB155F8}" type="datetimeFigureOut">
              <a:rPr lang="nl-NL" smtClean="0"/>
              <a:t>12-12-2023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38A1FBF-7DE5-4123-99CE-23DC4D524C3C}" type="slidenum">
              <a:rPr lang="nl-NL" smtClean="0"/>
              <a:t>‹nr.›</a:t>
            </a:fld>
            <a:endParaRPr lang="nl-NL"/>
          </a:p>
        </p:txBody>
      </p:sp>
    </p:spTree>
    <p:extLst>
      <p:ext uri="{BB962C8B-B14F-4D97-AF65-F5344CB8AC3E}">
        <p14:creationId xmlns:p14="http://schemas.microsoft.com/office/powerpoint/2010/main" val="9937532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nl-NL"/>
              <a:t>Klik om stijl te bewerken</a:t>
            </a:r>
            <a:endParaRPr lang="en-US"/>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AE160977-4B66-4B26-A778-C8436FB155F8}" type="datetimeFigureOut">
              <a:rPr lang="nl-NL" smtClean="0"/>
              <a:t>12-12-2023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38A1FBF-7DE5-4123-99CE-23DC4D524C3C}" type="slidenum">
              <a:rPr lang="nl-NL" smtClean="0"/>
              <a:t>‹nr.›</a:t>
            </a:fld>
            <a:endParaRPr lang="nl-NL"/>
          </a:p>
        </p:txBody>
      </p:sp>
    </p:spTree>
    <p:extLst>
      <p:ext uri="{BB962C8B-B14F-4D97-AF65-F5344CB8AC3E}">
        <p14:creationId xmlns:p14="http://schemas.microsoft.com/office/powerpoint/2010/main" val="4168902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AE160977-4B66-4B26-A778-C8436FB155F8}" type="datetimeFigureOut">
              <a:rPr lang="nl-NL" smtClean="0"/>
              <a:t>12-12-2023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38A1FBF-7DE5-4123-99CE-23DC4D524C3C}" type="slidenum">
              <a:rPr lang="nl-NL" smtClean="0"/>
              <a:t>‹nr.›</a:t>
            </a:fld>
            <a:endParaRPr lang="nl-NL"/>
          </a:p>
        </p:txBody>
      </p:sp>
    </p:spTree>
    <p:extLst>
      <p:ext uri="{BB962C8B-B14F-4D97-AF65-F5344CB8AC3E}">
        <p14:creationId xmlns:p14="http://schemas.microsoft.com/office/powerpoint/2010/main" val="2679802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nl-NL"/>
              <a:t>Klik om stijl te bewerken</a:t>
            </a:r>
            <a:endParaRPr lang="en-US"/>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AE160977-4B66-4B26-A778-C8436FB155F8}" type="datetimeFigureOut">
              <a:rPr lang="nl-NL" smtClean="0"/>
              <a:t>12-12-2023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38A1FBF-7DE5-4123-99CE-23DC4D524C3C}" type="slidenum">
              <a:rPr lang="nl-NL" smtClean="0"/>
              <a:t>‹nr.›</a:t>
            </a:fld>
            <a:endParaRPr lang="nl-NL"/>
          </a:p>
        </p:txBody>
      </p:sp>
    </p:spTree>
    <p:extLst>
      <p:ext uri="{BB962C8B-B14F-4D97-AF65-F5344CB8AC3E}">
        <p14:creationId xmlns:p14="http://schemas.microsoft.com/office/powerpoint/2010/main" val="12631897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Content Placeholder 2"/>
          <p:cNvSpPr>
            <a:spLocks noGrp="1"/>
          </p:cNvSpPr>
          <p:nvPr>
            <p:ph sz="half" idx="1"/>
          </p:nvPr>
        </p:nvSpPr>
        <p:spPr>
          <a:xfrm>
            <a:off x="677334" y="2160589"/>
            <a:ext cx="4184035" cy="3880772"/>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Content Placeholder 3"/>
          <p:cNvSpPr>
            <a:spLocks noGrp="1"/>
          </p:cNvSpPr>
          <p:nvPr>
            <p:ph sz="half" idx="2"/>
          </p:nvPr>
        </p:nvSpPr>
        <p:spPr>
          <a:xfrm>
            <a:off x="5089970" y="2160589"/>
            <a:ext cx="4184034" cy="3880773"/>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Date Placeholder 4"/>
          <p:cNvSpPr>
            <a:spLocks noGrp="1"/>
          </p:cNvSpPr>
          <p:nvPr>
            <p:ph type="dt" sz="half" idx="10"/>
          </p:nvPr>
        </p:nvSpPr>
        <p:spPr/>
        <p:txBody>
          <a:bodyPr/>
          <a:lstStyle/>
          <a:p>
            <a:fld id="{AE160977-4B66-4B26-A778-C8436FB155F8}" type="datetimeFigureOut">
              <a:rPr lang="nl-NL" smtClean="0"/>
              <a:t>12-12-2023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938A1FBF-7DE5-4123-99CE-23DC4D524C3C}" type="slidenum">
              <a:rPr lang="nl-NL" smtClean="0"/>
              <a:t>‹nr.›</a:t>
            </a:fld>
            <a:endParaRPr lang="nl-NL"/>
          </a:p>
        </p:txBody>
      </p:sp>
    </p:spTree>
    <p:extLst>
      <p:ext uri="{BB962C8B-B14F-4D97-AF65-F5344CB8AC3E}">
        <p14:creationId xmlns:p14="http://schemas.microsoft.com/office/powerpoint/2010/main" val="3030359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stijl te bewerken</a:t>
            </a:r>
            <a:endParaRPr lang="en-US"/>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7" name="Date Placeholder 6"/>
          <p:cNvSpPr>
            <a:spLocks noGrp="1"/>
          </p:cNvSpPr>
          <p:nvPr>
            <p:ph type="dt" sz="half" idx="10"/>
          </p:nvPr>
        </p:nvSpPr>
        <p:spPr/>
        <p:txBody>
          <a:bodyPr/>
          <a:lstStyle/>
          <a:p>
            <a:fld id="{AE160977-4B66-4B26-A778-C8436FB155F8}" type="datetimeFigureOut">
              <a:rPr lang="nl-NL" smtClean="0"/>
              <a:t>12-12-2023</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938A1FBF-7DE5-4123-99CE-23DC4D524C3C}" type="slidenum">
              <a:rPr lang="nl-NL" smtClean="0"/>
              <a:t>‹nr.›</a:t>
            </a:fld>
            <a:endParaRPr lang="nl-NL"/>
          </a:p>
        </p:txBody>
      </p:sp>
    </p:spTree>
    <p:extLst>
      <p:ext uri="{BB962C8B-B14F-4D97-AF65-F5344CB8AC3E}">
        <p14:creationId xmlns:p14="http://schemas.microsoft.com/office/powerpoint/2010/main" val="16487366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nl-NL"/>
              <a:t>Klik om stijl te bewerken</a:t>
            </a:r>
            <a:endParaRPr lang="en-US"/>
          </a:p>
        </p:txBody>
      </p:sp>
      <p:sp>
        <p:nvSpPr>
          <p:cNvPr id="3" name="Date Placeholder 2"/>
          <p:cNvSpPr>
            <a:spLocks noGrp="1"/>
          </p:cNvSpPr>
          <p:nvPr>
            <p:ph type="dt" sz="half" idx="10"/>
          </p:nvPr>
        </p:nvSpPr>
        <p:spPr/>
        <p:txBody>
          <a:bodyPr/>
          <a:lstStyle/>
          <a:p>
            <a:fld id="{AE160977-4B66-4B26-A778-C8436FB155F8}" type="datetimeFigureOut">
              <a:rPr lang="nl-NL" smtClean="0"/>
              <a:t>12-12-2023</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938A1FBF-7DE5-4123-99CE-23DC4D524C3C}" type="slidenum">
              <a:rPr lang="nl-NL" smtClean="0"/>
              <a:t>‹nr.›</a:t>
            </a:fld>
            <a:endParaRPr lang="nl-NL"/>
          </a:p>
        </p:txBody>
      </p:sp>
    </p:spTree>
    <p:extLst>
      <p:ext uri="{BB962C8B-B14F-4D97-AF65-F5344CB8AC3E}">
        <p14:creationId xmlns:p14="http://schemas.microsoft.com/office/powerpoint/2010/main" val="7855326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160977-4B66-4B26-A778-C8436FB155F8}" type="datetimeFigureOut">
              <a:rPr lang="nl-NL" smtClean="0"/>
              <a:t>12-12-2023</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938A1FBF-7DE5-4123-99CE-23DC4D524C3C}" type="slidenum">
              <a:rPr lang="nl-NL" smtClean="0"/>
              <a:t>‹nr.›</a:t>
            </a:fld>
            <a:endParaRPr lang="nl-NL"/>
          </a:p>
        </p:txBody>
      </p:sp>
    </p:spTree>
    <p:extLst>
      <p:ext uri="{BB962C8B-B14F-4D97-AF65-F5344CB8AC3E}">
        <p14:creationId xmlns:p14="http://schemas.microsoft.com/office/powerpoint/2010/main" val="20933838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nl-NL"/>
              <a:t>Klik om stijl te bewerken</a:t>
            </a:r>
            <a:endParaRPr lang="en-US"/>
          </a:p>
        </p:txBody>
      </p:sp>
      <p:sp>
        <p:nvSpPr>
          <p:cNvPr id="3" name="Content Placeholder 2"/>
          <p:cNvSpPr>
            <a:spLocks noGrp="1"/>
          </p:cNvSpPr>
          <p:nvPr>
            <p:ph idx="1"/>
          </p:nvPr>
        </p:nvSpPr>
        <p:spPr>
          <a:xfrm>
            <a:off x="4760461" y="514924"/>
            <a:ext cx="4513541" cy="5526437"/>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AE160977-4B66-4B26-A778-C8436FB155F8}" type="datetimeFigureOut">
              <a:rPr lang="nl-NL" smtClean="0"/>
              <a:t>12-12-2023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938A1FBF-7DE5-4123-99CE-23DC4D524C3C}" type="slidenum">
              <a:rPr lang="nl-NL" smtClean="0"/>
              <a:t>‹nr.›</a:t>
            </a:fld>
            <a:endParaRPr lang="nl-NL"/>
          </a:p>
        </p:txBody>
      </p:sp>
    </p:spTree>
    <p:extLst>
      <p:ext uri="{BB962C8B-B14F-4D97-AF65-F5344CB8AC3E}">
        <p14:creationId xmlns:p14="http://schemas.microsoft.com/office/powerpoint/2010/main" val="36365124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nl-NL"/>
              <a:t>Klik om stijl te bewerken</a:t>
            </a:r>
            <a:endParaRPr lang="en-US"/>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938A1FBF-7DE5-4123-99CE-23DC4D524C3C}" type="slidenum">
              <a:rPr lang="nl-NL" smtClean="0"/>
              <a:t>‹nr.›</a:t>
            </a:fld>
            <a:endParaRPr lang="nl-NL"/>
          </a:p>
        </p:txBody>
      </p:sp>
      <p:sp>
        <p:nvSpPr>
          <p:cNvPr id="5" name="Date Placeholder 4"/>
          <p:cNvSpPr>
            <a:spLocks noGrp="1"/>
          </p:cNvSpPr>
          <p:nvPr>
            <p:ph type="dt" sz="half" idx="10"/>
          </p:nvPr>
        </p:nvSpPr>
        <p:spPr/>
        <p:txBody>
          <a:bodyPr/>
          <a:lstStyle/>
          <a:p>
            <a:fld id="{AE160977-4B66-4B26-A778-C8436FB155F8}" type="datetimeFigureOut">
              <a:rPr lang="nl-NL" smtClean="0"/>
              <a:t>12-12-2023</a:t>
            </a:fld>
            <a:endParaRPr lang="nl-NL"/>
          </a:p>
        </p:txBody>
      </p:sp>
    </p:spTree>
    <p:extLst>
      <p:ext uri="{BB962C8B-B14F-4D97-AF65-F5344CB8AC3E}">
        <p14:creationId xmlns:p14="http://schemas.microsoft.com/office/powerpoint/2010/main" val="20458578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nl-NL"/>
              <a:t>Klik om stijl te bewerken</a:t>
            </a:r>
            <a:endParaRPr lang="en-US"/>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E160977-4B66-4B26-A778-C8436FB155F8}" type="datetimeFigureOut">
              <a:rPr lang="nl-NL" smtClean="0"/>
              <a:t>12-12-2023</a:t>
            </a:fld>
            <a:endParaRPr lang="nl-NL"/>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938A1FBF-7DE5-4123-99CE-23DC4D524C3C}" type="slidenum">
              <a:rPr lang="nl-NL" smtClean="0"/>
              <a:t>‹nr.›</a:t>
            </a:fld>
            <a:endParaRPr lang="nl-NL"/>
          </a:p>
        </p:txBody>
      </p:sp>
    </p:spTree>
    <p:extLst>
      <p:ext uri="{BB962C8B-B14F-4D97-AF65-F5344CB8AC3E}">
        <p14:creationId xmlns:p14="http://schemas.microsoft.com/office/powerpoint/2010/main" val="2371860420"/>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5.png"/><Relationship Id="rId3" Type="http://schemas.openxmlformats.org/officeDocument/2006/relationships/hyperlink" Target="https://www.novacollege.nl/" TargetMode="External"/><Relationship Id="rId7" Type="http://schemas.openxmlformats.org/officeDocument/2006/relationships/hyperlink" Target="https://www.ma-web.nl/opleidingen/opleidingsoverzicht/" TargetMode="External"/><Relationship Id="rId12"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hyperlink" Target="https://www.novacollege.nl/opleidingen/alle-richtingen/cios/" TargetMode="External"/><Relationship Id="rId11" Type="http://schemas.openxmlformats.org/officeDocument/2006/relationships/image" Target="../media/image23.png"/><Relationship Id="rId5" Type="http://schemas.openxmlformats.org/officeDocument/2006/relationships/hyperlink" Target="https://www.yuverta.nl/" TargetMode="External"/><Relationship Id="rId10" Type="http://schemas.openxmlformats.org/officeDocument/2006/relationships/image" Target="../media/image22.png"/><Relationship Id="rId4" Type="http://schemas.openxmlformats.org/officeDocument/2006/relationships/hyperlink" Target="https://www.rocva.nl/" TargetMode="External"/><Relationship Id="rId9" Type="http://schemas.openxmlformats.org/officeDocument/2006/relationships/hyperlink" Target="http://www.novacollege.nl/"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hyperlink" Target="https://www.tio.nl/studiekeuze/mbo4_2jaar/?_gl=1*1e6433x*_up*MQ..&amp;gclid=Cj0KCQjw7KqZBhCBARIsAI-fTKJaESPAqs7UHAiSs5phFQPdIDbr6nlBGkisv5sYIbwiZYnvCKkwFwgaAmTKEALw_wcB" TargetMode="External"/><Relationship Id="rId7"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26.jpeg"/><Relationship Id="rId5" Type="http://schemas.openxmlformats.org/officeDocument/2006/relationships/hyperlink" Target="https://www.zadkine.nl/opleidingen/vakschool-schoonhoven/juwelier-ondernemer-bol" TargetMode="External"/><Relationship Id="rId4" Type="http://schemas.openxmlformats.org/officeDocument/2006/relationships/hyperlink" Target="https://www.hmcollege.nl/" TargetMode="External"/><Relationship Id="rId9"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hyperlink" Target="http://www.kiesmbo.nl/" TargetMode="External"/><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kiesmbo.nl"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mailto:D.halderman@dehbm.nl" TargetMode="External"/><Relationship Id="rId2" Type="http://schemas.openxmlformats.org/officeDocument/2006/relationships/hyperlink" Target="mailto:L.vandermeer@dehbm.n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6582886-877C-4AEC-A77F-8055EB9A0C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sp>
          <p:nvSpPr>
            <p:cNvPr id="4" name="Freeform 14">
              <a:extLst>
                <a:ext uri="{FF2B5EF4-FFF2-40B4-BE49-F238E27FC236}">
                  <a16:creationId xmlns:a16="http://schemas.microsoft.com/office/drawing/2014/main" id="{171A838D-27EA-485C-9A80-DCE624AB30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cxnSp>
          <p:nvCxnSpPr>
            <p:cNvPr id="9" name="Straight Connector 8">
              <a:extLst>
                <a:ext uri="{FF2B5EF4-FFF2-40B4-BE49-F238E27FC236}">
                  <a16:creationId xmlns:a16="http://schemas.microsoft.com/office/drawing/2014/main" id="{9059F313-A1BB-425E-9626-2BD43CAC648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19ABF76A-A1AE-44BB-9ECB-D55D2FE29BF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1" name="Rectangle 23">
              <a:extLst>
                <a:ext uri="{FF2B5EF4-FFF2-40B4-BE49-F238E27FC236}">
                  <a16:creationId xmlns:a16="http://schemas.microsoft.com/office/drawing/2014/main" id="{5B6D2EC4-82D3-43B8-82D6-028CB43456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12" name="Rectangle 25">
              <a:extLst>
                <a:ext uri="{FF2B5EF4-FFF2-40B4-BE49-F238E27FC236}">
                  <a16:creationId xmlns:a16="http://schemas.microsoft.com/office/drawing/2014/main" id="{520034CE-71F9-4E0F-94D8-99335CB852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13" name="Isosceles Triangle 12">
              <a:extLst>
                <a:ext uri="{FF2B5EF4-FFF2-40B4-BE49-F238E27FC236}">
                  <a16:creationId xmlns:a16="http://schemas.microsoft.com/office/drawing/2014/main" id="{1926C6C0-16F7-4CDC-B481-2D19B2F3BF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14" name="Rectangle 27">
              <a:extLst>
                <a:ext uri="{FF2B5EF4-FFF2-40B4-BE49-F238E27FC236}">
                  <a16:creationId xmlns:a16="http://schemas.microsoft.com/office/drawing/2014/main" id="{042CE423-CE6E-4EE9-91F2-3E40EFB40A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15" name="Rectangle 28">
              <a:extLst>
                <a:ext uri="{FF2B5EF4-FFF2-40B4-BE49-F238E27FC236}">
                  <a16:creationId xmlns:a16="http://schemas.microsoft.com/office/drawing/2014/main" id="{699BB4BD-31D7-434C-A6DB-E2CF3ACF60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16" name="Rectangle 29">
              <a:extLst>
                <a:ext uri="{FF2B5EF4-FFF2-40B4-BE49-F238E27FC236}">
                  <a16:creationId xmlns:a16="http://schemas.microsoft.com/office/drawing/2014/main" id="{23D406B8-656A-4D8B-91D0-BF4202C86F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17" name="Isosceles Triangle 16">
              <a:extLst>
                <a:ext uri="{FF2B5EF4-FFF2-40B4-BE49-F238E27FC236}">
                  <a16:creationId xmlns:a16="http://schemas.microsoft.com/office/drawing/2014/main" id="{83F4BFB6-D6B8-446C-8E17-3D54DCA9F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grpSp>
      <p:sp useBgFill="1">
        <p:nvSpPr>
          <p:cNvPr id="19" name="Rectangle 18">
            <a:extLst>
              <a:ext uri="{FF2B5EF4-FFF2-40B4-BE49-F238E27FC236}">
                <a16:creationId xmlns:a16="http://schemas.microsoft.com/office/drawing/2014/main" id="{2783C067-F8BF-4755-B516-8A0CD74CF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66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a:extLst>
              <a:ext uri="{FF2B5EF4-FFF2-40B4-BE49-F238E27FC236}">
                <a16:creationId xmlns:a16="http://schemas.microsoft.com/office/drawing/2014/main" id="{2ED796EC-E7FF-46DB-B912-FB08BF12A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23" name="Isosceles Triangle 22">
            <a:extLst>
              <a:ext uri="{FF2B5EF4-FFF2-40B4-BE49-F238E27FC236}">
                <a16:creationId xmlns:a16="http://schemas.microsoft.com/office/drawing/2014/main" id="{549A2DAB-B431-487D-95AD-BB0FECB49E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38534" y="3818467"/>
            <a:ext cx="4450292" cy="3039533"/>
          </a:xfrm>
          <a:prstGeom prst="triangle">
            <a:avLst>
              <a:gd name="adj" fmla="val 100000"/>
            </a:avLst>
          </a:prstGeom>
          <a:solidFill>
            <a:schemeClr val="accent1">
              <a:lumMod val="75000"/>
              <a:alpha val="88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cxnSp>
        <p:nvCxnSpPr>
          <p:cNvPr id="25" name="Straight Connector 24">
            <a:extLst>
              <a:ext uri="{FF2B5EF4-FFF2-40B4-BE49-F238E27FC236}">
                <a16:creationId xmlns:a16="http://schemas.microsoft.com/office/drawing/2014/main" id="{C5ECDEE1-7093-418F-9CF5-24EEB115C1C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134600" y="0"/>
            <a:ext cx="1727200" cy="6858000"/>
          </a:xfrm>
          <a:prstGeom prst="line">
            <a:avLst/>
          </a:prstGeom>
          <a:ln w="15875" cap="sq">
            <a:solidFill>
              <a:schemeClr val="accent2"/>
            </a:solidFill>
            <a:beve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045062AF-EB11-4651-BC4A-4DA21768DE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sp>
        <p:nvSpPr>
          <p:cNvPr id="2" name="Titel 1">
            <a:extLst>
              <a:ext uri="{FF2B5EF4-FFF2-40B4-BE49-F238E27FC236}">
                <a16:creationId xmlns:a16="http://schemas.microsoft.com/office/drawing/2014/main" id="{07E99C7D-B842-45CB-80F8-45A303503493}"/>
              </a:ext>
            </a:extLst>
          </p:cNvPr>
          <p:cNvSpPr>
            <a:spLocks noGrp="1"/>
          </p:cNvSpPr>
          <p:nvPr>
            <p:ph type="title"/>
          </p:nvPr>
        </p:nvSpPr>
        <p:spPr>
          <a:xfrm>
            <a:off x="1507067" y="1397000"/>
            <a:ext cx="7766936" cy="2653836"/>
          </a:xfrm>
        </p:spPr>
        <p:txBody>
          <a:bodyPr vert="horz" lIns="91440" tIns="45720" rIns="91440" bIns="45720" rtlCol="0" anchor="b">
            <a:normAutofit/>
          </a:bodyPr>
          <a:lstStyle/>
          <a:p>
            <a:pPr algn="r"/>
            <a:endParaRPr lang="en-US" sz="5400"/>
          </a:p>
        </p:txBody>
      </p:sp>
      <p:sp>
        <p:nvSpPr>
          <p:cNvPr id="29" name="Rectangle 27">
            <a:extLst>
              <a:ext uri="{FF2B5EF4-FFF2-40B4-BE49-F238E27FC236}">
                <a16:creationId xmlns:a16="http://schemas.microsoft.com/office/drawing/2014/main" id="{0819F787-32B4-46A8-BC57-C6571BCEE2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5641" y="0"/>
            <a:ext cx="1766359" cy="68580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31" name="Titel 1">
            <a:extLst>
              <a:ext uri="{FF2B5EF4-FFF2-40B4-BE49-F238E27FC236}">
                <a16:creationId xmlns:a16="http://schemas.microsoft.com/office/drawing/2014/main" id="{4877D43D-A23E-4023-831C-115250DDE737}"/>
              </a:ext>
            </a:extLst>
          </p:cNvPr>
          <p:cNvSpPr txBox="1">
            <a:spLocks/>
          </p:cNvSpPr>
          <p:nvPr/>
        </p:nvSpPr>
        <p:spPr>
          <a:xfrm>
            <a:off x="1070687" y="0"/>
            <a:ext cx="9966960" cy="26491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br>
              <a:rPr lang="nl-NL"/>
            </a:br>
            <a:endParaRPr lang="nl-NL"/>
          </a:p>
        </p:txBody>
      </p:sp>
      <p:sp>
        <p:nvSpPr>
          <p:cNvPr id="32" name="Ondertitel 2">
            <a:extLst>
              <a:ext uri="{FF2B5EF4-FFF2-40B4-BE49-F238E27FC236}">
                <a16:creationId xmlns:a16="http://schemas.microsoft.com/office/drawing/2014/main" id="{B1C7BBE4-747F-463A-9185-465A2285E113}"/>
              </a:ext>
            </a:extLst>
          </p:cNvPr>
          <p:cNvSpPr txBox="1">
            <a:spLocks/>
          </p:cNvSpPr>
          <p:nvPr/>
        </p:nvSpPr>
        <p:spPr>
          <a:xfrm>
            <a:off x="0" y="3901168"/>
            <a:ext cx="12192000" cy="983448"/>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buNone/>
            </a:pPr>
            <a:r>
              <a:rPr lang="nl-NL" sz="5400" b="1">
                <a:solidFill>
                  <a:schemeClr val="tx2">
                    <a:lumMod val="75000"/>
                  </a:schemeClr>
                </a:solidFill>
              </a:rPr>
              <a:t>Voorlichting LOB klas 2</a:t>
            </a:r>
          </a:p>
          <a:p>
            <a:pPr marL="0" indent="0">
              <a:buNone/>
            </a:pPr>
            <a:endParaRPr lang="nl-NL" sz="4800" b="1">
              <a:solidFill>
                <a:schemeClr val="tx2">
                  <a:lumMod val="75000"/>
                </a:schemeClr>
              </a:solidFill>
            </a:endParaRPr>
          </a:p>
        </p:txBody>
      </p:sp>
      <p:pic>
        <p:nvPicPr>
          <p:cNvPr id="33" name="Afbeelding 32">
            <a:extLst>
              <a:ext uri="{FF2B5EF4-FFF2-40B4-BE49-F238E27FC236}">
                <a16:creationId xmlns:a16="http://schemas.microsoft.com/office/drawing/2014/main" id="{B6F3AAB4-4637-4A7B-9005-C5C79E4A5B8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3569600" y="776315"/>
            <a:ext cx="4957730" cy="2483097"/>
          </a:xfrm>
          <a:prstGeom prst="rect">
            <a:avLst/>
          </a:prstGeom>
        </p:spPr>
      </p:pic>
      <p:sp>
        <p:nvSpPr>
          <p:cNvPr id="34" name="Ondertitel 2">
            <a:extLst>
              <a:ext uri="{FF2B5EF4-FFF2-40B4-BE49-F238E27FC236}">
                <a16:creationId xmlns:a16="http://schemas.microsoft.com/office/drawing/2014/main" id="{5D958E1E-7D0B-469B-BABD-455093DB6F75}"/>
              </a:ext>
            </a:extLst>
          </p:cNvPr>
          <p:cNvSpPr txBox="1">
            <a:spLocks/>
          </p:cNvSpPr>
          <p:nvPr/>
        </p:nvSpPr>
        <p:spPr>
          <a:xfrm>
            <a:off x="0" y="5274845"/>
            <a:ext cx="12192000" cy="316630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l-NL" sz="4800" b="1" i="0" u="none" strike="noStrike" kern="1200" cap="none" spc="0" normalizeH="0" baseline="0" noProof="0">
              <a:ln>
                <a:noFill/>
              </a:ln>
              <a:solidFill>
                <a:srgbClr val="F79646"/>
              </a:solidFill>
              <a:effectLst/>
              <a:uLnTx/>
              <a:uFillTx/>
              <a:latin typeface="Calibri"/>
              <a:ea typeface="+mn-ea"/>
              <a:cs typeface="+mn-cs"/>
            </a:endParaRPr>
          </a:p>
        </p:txBody>
      </p:sp>
    </p:spTree>
    <p:extLst>
      <p:ext uri="{BB962C8B-B14F-4D97-AF65-F5344CB8AC3E}">
        <p14:creationId xmlns:p14="http://schemas.microsoft.com/office/powerpoint/2010/main" val="1793522888"/>
      </p:ext>
    </p:extLst>
  </p:cSld>
  <p:clrMapOvr>
    <a:masterClrMapping/>
  </p:clrMapOvr>
  <mc:AlternateContent xmlns:mc="http://schemas.openxmlformats.org/markup-compatibility/2006" xmlns:p14="http://schemas.microsoft.com/office/powerpoint/2010/main">
    <mc:Choice Requires="p14">
      <p:transition spd="slow" p14:dur="2000" advTm="4934"/>
    </mc:Choice>
    <mc:Fallback xmlns="">
      <p:transition spd="slow" advTm="4934"/>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B8251C-5569-4BD3-A583-9EF4668AAB40}"/>
              </a:ext>
            </a:extLst>
          </p:cNvPr>
          <p:cNvSpPr>
            <a:spLocks noGrp="1"/>
          </p:cNvSpPr>
          <p:nvPr>
            <p:ph type="title"/>
          </p:nvPr>
        </p:nvSpPr>
        <p:spPr>
          <a:xfrm>
            <a:off x="695449" y="88605"/>
            <a:ext cx="8596668" cy="781050"/>
          </a:xfrm>
        </p:spPr>
        <p:txBody>
          <a:bodyPr/>
          <a:lstStyle/>
          <a:p>
            <a:r>
              <a:rPr lang="nl-NL"/>
              <a:t>Vakkenpakket eisen (NOVA </a:t>
            </a:r>
            <a:r>
              <a:rPr lang="nl-NL" err="1"/>
              <a:t>Colllege</a:t>
            </a:r>
            <a:r>
              <a:rPr lang="nl-NL"/>
              <a:t>)</a:t>
            </a:r>
          </a:p>
        </p:txBody>
      </p:sp>
      <p:sp>
        <p:nvSpPr>
          <p:cNvPr id="3" name="Tijdelijke aanduiding voor inhoud 2">
            <a:extLst>
              <a:ext uri="{FF2B5EF4-FFF2-40B4-BE49-F238E27FC236}">
                <a16:creationId xmlns:a16="http://schemas.microsoft.com/office/drawing/2014/main" id="{9BA561E9-0EB6-46F1-B760-FCF87AB143BF}"/>
              </a:ext>
            </a:extLst>
          </p:cNvPr>
          <p:cNvSpPr>
            <a:spLocks noGrp="1"/>
          </p:cNvSpPr>
          <p:nvPr>
            <p:ph idx="1"/>
          </p:nvPr>
        </p:nvSpPr>
        <p:spPr>
          <a:xfrm>
            <a:off x="677334" y="786809"/>
            <a:ext cx="8596668" cy="6071191"/>
          </a:xfrm>
        </p:spPr>
        <p:txBody>
          <a:bodyPr vert="horz" lIns="91440" tIns="45720" rIns="91440" bIns="45720" rtlCol="0" anchor="t">
            <a:normAutofit fontScale="77500" lnSpcReduction="20000"/>
          </a:bodyPr>
          <a:lstStyle/>
          <a:p>
            <a:r>
              <a:rPr lang="nl-NL" sz="2100" b="1" i="0" dirty="0">
                <a:solidFill>
                  <a:srgbClr val="000000"/>
                </a:solidFill>
                <a:effectLst/>
                <a:latin typeface="Arial"/>
                <a:cs typeface="Arial"/>
              </a:rPr>
              <a:t>Voor deze opleidingen heb je een vakkenpakket nodig met wiskunde of</a:t>
            </a:r>
            <a:r>
              <a:rPr lang="nl-NL" sz="2100" b="1" dirty="0">
                <a:solidFill>
                  <a:srgbClr val="000000"/>
                </a:solidFill>
                <a:latin typeface="Arial"/>
                <a:cs typeface="Arial"/>
              </a:rPr>
              <a:t> </a:t>
            </a:r>
            <a:r>
              <a:rPr lang="nl-NL" sz="2100" b="1" i="0" dirty="0" err="1">
                <a:solidFill>
                  <a:srgbClr val="000000"/>
                </a:solidFill>
                <a:effectLst/>
                <a:latin typeface="Arial"/>
                <a:cs typeface="Arial"/>
              </a:rPr>
              <a:t>nask</a:t>
            </a:r>
            <a:r>
              <a:rPr lang="nl-NL" sz="2100" b="1" dirty="0">
                <a:solidFill>
                  <a:srgbClr val="000000"/>
                </a:solidFill>
                <a:latin typeface="Arial"/>
                <a:cs typeface="Arial"/>
              </a:rPr>
              <a:t> </a:t>
            </a:r>
            <a:r>
              <a:rPr lang="nl-NL" sz="2100" b="1" i="0" dirty="0">
                <a:solidFill>
                  <a:srgbClr val="000000"/>
                </a:solidFill>
                <a:effectLst/>
                <a:latin typeface="Arial"/>
                <a:cs typeface="Arial"/>
              </a:rPr>
              <a:t>1</a:t>
            </a:r>
            <a:r>
              <a:rPr lang="nl-NL" sz="2100" b="1" dirty="0">
                <a:solidFill>
                  <a:srgbClr val="000000"/>
                </a:solidFill>
                <a:latin typeface="Arial"/>
                <a:cs typeface="Arial"/>
              </a:rPr>
              <a:t> </a:t>
            </a:r>
            <a:r>
              <a:rPr lang="nl-NL" sz="2100" b="1" i="0" dirty="0">
                <a:solidFill>
                  <a:srgbClr val="000000"/>
                </a:solidFill>
                <a:effectLst/>
                <a:latin typeface="Arial"/>
                <a:cs typeface="Arial"/>
              </a:rPr>
              <a:t>(natuurkunde)</a:t>
            </a:r>
            <a:br>
              <a:rPr lang="nl-NL" sz="2100" b="1" dirty="0">
                <a:latin typeface="Arial"/>
                <a:cs typeface="Arial"/>
              </a:rPr>
            </a:br>
            <a:r>
              <a:rPr lang="nl-NL" sz="2100" i="0" dirty="0">
                <a:solidFill>
                  <a:srgbClr val="000000"/>
                </a:solidFill>
                <a:effectLst/>
                <a:latin typeface="Arial"/>
                <a:cs typeface="Arial"/>
              </a:rPr>
              <a:t>Autotechniek (niveau 3 en 4)</a:t>
            </a:r>
            <a:br>
              <a:rPr lang="nl-NL" sz="2100" dirty="0">
                <a:latin typeface="Arial"/>
                <a:cs typeface="Arial"/>
              </a:rPr>
            </a:br>
            <a:r>
              <a:rPr lang="nl-NL" sz="2100" i="0" dirty="0">
                <a:solidFill>
                  <a:srgbClr val="000000"/>
                </a:solidFill>
                <a:effectLst/>
                <a:latin typeface="Arial"/>
                <a:cs typeface="Arial"/>
              </a:rPr>
              <a:t>Bouw (niveau 3 en 4)</a:t>
            </a:r>
            <a:br>
              <a:rPr lang="nl-NL" sz="2100" dirty="0">
                <a:latin typeface="Arial"/>
                <a:cs typeface="Arial"/>
              </a:rPr>
            </a:br>
            <a:r>
              <a:rPr lang="nl-NL" sz="2100" i="0" dirty="0">
                <a:solidFill>
                  <a:srgbClr val="000000"/>
                </a:solidFill>
                <a:effectLst/>
                <a:latin typeface="Arial"/>
                <a:cs typeface="Arial"/>
              </a:rPr>
              <a:t>Elektro en Werktuigbouw (niveau 3 en 4)</a:t>
            </a:r>
            <a:br>
              <a:rPr lang="nl-NL" sz="2100" dirty="0">
                <a:latin typeface="Arial"/>
                <a:cs typeface="Arial"/>
              </a:rPr>
            </a:br>
            <a:r>
              <a:rPr lang="nl-NL" sz="2100" i="0" dirty="0">
                <a:solidFill>
                  <a:srgbClr val="000000"/>
                </a:solidFill>
                <a:effectLst/>
                <a:latin typeface="Arial"/>
                <a:cs typeface="Arial"/>
              </a:rPr>
              <a:t>Lab</a:t>
            </a:r>
            <a:br>
              <a:rPr lang="nl-NL" sz="2100" dirty="0">
                <a:latin typeface="Arial"/>
                <a:cs typeface="Arial"/>
              </a:rPr>
            </a:br>
            <a:r>
              <a:rPr lang="nl-NL" sz="2100" i="0" dirty="0" err="1">
                <a:solidFill>
                  <a:srgbClr val="000000"/>
                </a:solidFill>
                <a:effectLst/>
                <a:latin typeface="Arial"/>
                <a:cs typeface="Arial"/>
              </a:rPr>
              <a:t>MyTec</a:t>
            </a:r>
            <a:br>
              <a:rPr lang="nl-NL" sz="2100" dirty="0">
                <a:latin typeface="Arial"/>
                <a:cs typeface="Arial"/>
              </a:rPr>
            </a:br>
            <a:r>
              <a:rPr lang="nl-NL" sz="2100" i="0" dirty="0">
                <a:solidFill>
                  <a:srgbClr val="000000"/>
                </a:solidFill>
                <a:effectLst/>
                <a:latin typeface="Arial"/>
                <a:cs typeface="Arial"/>
              </a:rPr>
              <a:t>Scheepvaart (zeevaart)</a:t>
            </a:r>
          </a:p>
          <a:p>
            <a:r>
              <a:rPr lang="nl-NL" sz="2100" b="1" i="0" dirty="0">
                <a:solidFill>
                  <a:srgbClr val="000000"/>
                </a:solidFill>
                <a:effectLst/>
                <a:latin typeface="Arial"/>
                <a:cs typeface="Arial"/>
              </a:rPr>
              <a:t>Deze opleidingen kun je volgen met alle vakkenpakketten</a:t>
            </a:r>
            <a:br>
              <a:rPr lang="nl-NL" sz="2100" b="1" dirty="0">
                <a:latin typeface="Arial"/>
                <a:cs typeface="Arial"/>
              </a:rPr>
            </a:br>
            <a:r>
              <a:rPr lang="nl-NL" sz="2100" i="0" dirty="0">
                <a:solidFill>
                  <a:srgbClr val="000000"/>
                </a:solidFill>
                <a:effectLst/>
                <a:latin typeface="Arial"/>
                <a:cs typeface="Arial"/>
              </a:rPr>
              <a:t>Business School (alle economische opleidingen)</a:t>
            </a:r>
            <a:br>
              <a:rPr lang="nl-NL" sz="2100" dirty="0">
                <a:latin typeface="Arial"/>
                <a:cs typeface="Arial"/>
              </a:rPr>
            </a:br>
            <a:r>
              <a:rPr lang="nl-NL" sz="2100" i="0" dirty="0">
                <a:solidFill>
                  <a:srgbClr val="000000"/>
                </a:solidFill>
                <a:effectLst/>
                <a:latin typeface="Arial"/>
                <a:cs typeface="Arial"/>
              </a:rPr>
              <a:t>CIOS</a:t>
            </a:r>
            <a:br>
              <a:rPr lang="nl-NL" sz="2100" dirty="0">
                <a:latin typeface="Arial"/>
                <a:cs typeface="Arial"/>
              </a:rPr>
            </a:br>
            <a:r>
              <a:rPr lang="nl-NL" sz="2100" i="0" dirty="0">
                <a:solidFill>
                  <a:srgbClr val="000000"/>
                </a:solidFill>
                <a:effectLst/>
                <a:latin typeface="Arial"/>
                <a:cs typeface="Arial"/>
              </a:rPr>
              <a:t>Duurzaamheid</a:t>
            </a:r>
            <a:br>
              <a:rPr lang="nl-NL" sz="2100" dirty="0">
                <a:latin typeface="Arial"/>
                <a:cs typeface="Arial"/>
              </a:rPr>
            </a:br>
            <a:r>
              <a:rPr lang="nl-NL" sz="2100" i="0" dirty="0">
                <a:solidFill>
                  <a:srgbClr val="000000"/>
                </a:solidFill>
                <a:effectLst/>
                <a:latin typeface="Arial"/>
                <a:cs typeface="Arial"/>
              </a:rPr>
              <a:t>Hotelschool</a:t>
            </a:r>
            <a:br>
              <a:rPr lang="nl-NL" sz="2100" dirty="0">
                <a:latin typeface="Arial"/>
                <a:cs typeface="Arial"/>
              </a:rPr>
            </a:br>
            <a:r>
              <a:rPr lang="nl-NL" sz="2100" i="0" dirty="0">
                <a:solidFill>
                  <a:srgbClr val="000000"/>
                </a:solidFill>
                <a:effectLst/>
                <a:latin typeface="Arial"/>
                <a:cs typeface="Arial"/>
              </a:rPr>
              <a:t>ICT</a:t>
            </a:r>
            <a:br>
              <a:rPr lang="nl-NL" sz="2100" dirty="0">
                <a:latin typeface="Arial"/>
                <a:cs typeface="Arial"/>
              </a:rPr>
            </a:br>
            <a:r>
              <a:rPr lang="nl-NL" sz="2100" i="0" dirty="0">
                <a:solidFill>
                  <a:srgbClr val="000000"/>
                </a:solidFill>
                <a:effectLst/>
                <a:latin typeface="Arial"/>
                <a:cs typeface="Arial"/>
              </a:rPr>
              <a:t>Logistiek</a:t>
            </a:r>
            <a:br>
              <a:rPr lang="nl-NL" sz="2100" dirty="0">
                <a:latin typeface="Arial"/>
                <a:cs typeface="Arial"/>
              </a:rPr>
            </a:br>
            <a:r>
              <a:rPr lang="nl-NL" sz="2100" i="0" dirty="0" err="1">
                <a:solidFill>
                  <a:srgbClr val="000000"/>
                </a:solidFill>
                <a:effectLst/>
                <a:latin typeface="Arial"/>
                <a:cs typeface="Arial"/>
              </a:rPr>
              <a:t>MyTalent</a:t>
            </a:r>
            <a:br>
              <a:rPr lang="nl-NL" sz="2100" dirty="0">
                <a:latin typeface="Arial"/>
                <a:cs typeface="Arial"/>
              </a:rPr>
            </a:br>
            <a:r>
              <a:rPr lang="nl-NL" sz="2100" i="0" dirty="0">
                <a:solidFill>
                  <a:srgbClr val="000000"/>
                </a:solidFill>
                <a:effectLst/>
                <a:latin typeface="Arial"/>
                <a:cs typeface="Arial"/>
              </a:rPr>
              <a:t>Orde en Veiligheid</a:t>
            </a:r>
            <a:br>
              <a:rPr lang="nl-NL" sz="2100" dirty="0">
                <a:latin typeface="Arial"/>
                <a:cs typeface="Arial"/>
              </a:rPr>
            </a:br>
            <a:r>
              <a:rPr lang="nl-NL" sz="2100" i="0" dirty="0" err="1">
                <a:solidFill>
                  <a:srgbClr val="000000"/>
                </a:solidFill>
                <a:effectLst/>
                <a:latin typeface="Arial"/>
                <a:cs typeface="Arial"/>
              </a:rPr>
              <a:t>Performing</a:t>
            </a:r>
            <a:r>
              <a:rPr lang="nl-NL" sz="2100" dirty="0">
                <a:solidFill>
                  <a:srgbClr val="000000"/>
                </a:solidFill>
                <a:latin typeface="Arial"/>
                <a:cs typeface="Arial"/>
              </a:rPr>
              <a:t> </a:t>
            </a:r>
            <a:r>
              <a:rPr lang="nl-NL" sz="2100" b="0" i="0" dirty="0">
                <a:solidFill>
                  <a:srgbClr val="000000"/>
                </a:solidFill>
                <a:effectLst/>
                <a:latin typeface="Arial"/>
                <a:cs typeface="Arial"/>
              </a:rPr>
              <a:t>Arts</a:t>
            </a:r>
            <a:br>
              <a:rPr lang="nl-NL" sz="2100" dirty="0">
                <a:latin typeface="Arial"/>
                <a:cs typeface="Arial"/>
              </a:rPr>
            </a:br>
            <a:r>
              <a:rPr lang="nl-NL" sz="2100" b="0" i="0" dirty="0">
                <a:solidFill>
                  <a:srgbClr val="000000"/>
                </a:solidFill>
                <a:effectLst/>
                <a:latin typeface="Arial"/>
                <a:cs typeface="Arial"/>
              </a:rPr>
              <a:t>Reizen en vrije tijd</a:t>
            </a:r>
            <a:br>
              <a:rPr lang="nl-NL" sz="2100" dirty="0">
                <a:latin typeface="Arial"/>
                <a:cs typeface="Arial"/>
              </a:rPr>
            </a:br>
            <a:r>
              <a:rPr lang="nl-NL" sz="2100" b="0" i="0" dirty="0">
                <a:solidFill>
                  <a:srgbClr val="000000"/>
                </a:solidFill>
                <a:effectLst/>
                <a:latin typeface="Arial"/>
                <a:cs typeface="Arial"/>
              </a:rPr>
              <a:t>Uiterlijke Verzorging</a:t>
            </a:r>
            <a:br>
              <a:rPr lang="nl-NL" sz="2100" dirty="0">
                <a:latin typeface="Arial"/>
                <a:cs typeface="Arial"/>
              </a:rPr>
            </a:br>
            <a:r>
              <a:rPr lang="nl-NL" sz="2100" b="0" i="0" dirty="0">
                <a:solidFill>
                  <a:srgbClr val="000000"/>
                </a:solidFill>
                <a:effectLst/>
                <a:latin typeface="Arial"/>
                <a:cs typeface="Arial"/>
              </a:rPr>
              <a:t>Welzijn</a:t>
            </a:r>
            <a:br>
              <a:rPr lang="nl-NL" sz="2100" dirty="0">
                <a:latin typeface="Arial"/>
                <a:cs typeface="Arial"/>
              </a:rPr>
            </a:br>
            <a:r>
              <a:rPr lang="nl-NL" sz="2100" dirty="0">
                <a:solidFill>
                  <a:srgbClr val="000000"/>
                </a:solidFill>
                <a:latin typeface="Arial"/>
                <a:cs typeface="Arial"/>
              </a:rPr>
              <a:t>Zorg</a:t>
            </a:r>
            <a:br>
              <a:rPr lang="nl-NL" sz="2100" dirty="0">
                <a:latin typeface="Arial"/>
                <a:cs typeface="Arial"/>
              </a:rPr>
            </a:br>
            <a:r>
              <a:rPr lang="nl-NL" sz="2100" dirty="0">
                <a:solidFill>
                  <a:srgbClr val="000000"/>
                </a:solidFill>
                <a:latin typeface="Arial"/>
                <a:cs typeface="Arial"/>
              </a:rPr>
              <a:t>Autotechniek (niveau 2)</a:t>
            </a:r>
            <a:br>
              <a:rPr lang="nl-NL" sz="2100" dirty="0">
                <a:latin typeface="Arial"/>
                <a:cs typeface="Arial"/>
              </a:rPr>
            </a:br>
            <a:r>
              <a:rPr lang="nl-NL" sz="2100" dirty="0">
                <a:solidFill>
                  <a:srgbClr val="000000"/>
                </a:solidFill>
                <a:latin typeface="Arial"/>
                <a:cs typeface="Arial"/>
              </a:rPr>
              <a:t>Elektro en Werktuigbouw (niveau 2)</a:t>
            </a:r>
            <a:br>
              <a:rPr lang="nl-NL" sz="2100" dirty="0">
                <a:latin typeface="Arial"/>
                <a:cs typeface="Arial"/>
              </a:rPr>
            </a:br>
            <a:r>
              <a:rPr lang="nl-NL" sz="2100" dirty="0">
                <a:solidFill>
                  <a:srgbClr val="000000"/>
                </a:solidFill>
                <a:latin typeface="Arial"/>
                <a:cs typeface="Arial"/>
              </a:rPr>
              <a:t>Bouw (niveau 2)</a:t>
            </a:r>
            <a:br>
              <a:rPr lang="nl-NL" sz="2100" dirty="0">
                <a:latin typeface="Arial"/>
                <a:cs typeface="Arial"/>
              </a:rPr>
            </a:br>
            <a:br>
              <a:rPr lang="nl-NL" dirty="0">
                <a:solidFill>
                  <a:srgbClr val="000000"/>
                </a:solidFill>
                <a:latin typeface="Arial"/>
                <a:cs typeface="Arial"/>
              </a:rPr>
            </a:br>
            <a:br>
              <a:rPr lang="nl-NL" dirty="0"/>
            </a:br>
            <a:endParaRPr lang="nl-NL" dirty="0"/>
          </a:p>
        </p:txBody>
      </p:sp>
    </p:spTree>
    <p:extLst>
      <p:ext uri="{BB962C8B-B14F-4D97-AF65-F5344CB8AC3E}">
        <p14:creationId xmlns:p14="http://schemas.microsoft.com/office/powerpoint/2010/main" val="41114887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85688A-1772-47A3-8CC2-846CE935D040}"/>
              </a:ext>
            </a:extLst>
          </p:cNvPr>
          <p:cNvSpPr>
            <a:spLocks noGrp="1"/>
          </p:cNvSpPr>
          <p:nvPr>
            <p:ph type="title"/>
          </p:nvPr>
        </p:nvSpPr>
        <p:spPr>
          <a:xfrm>
            <a:off x="677334" y="609600"/>
            <a:ext cx="8596668" cy="1320800"/>
          </a:xfrm>
        </p:spPr>
        <p:txBody>
          <a:bodyPr>
            <a:normAutofit/>
          </a:bodyPr>
          <a:lstStyle/>
          <a:p>
            <a:r>
              <a:rPr lang="nl-NL" b="1"/>
              <a:t>Profielen</a:t>
            </a:r>
            <a:endParaRPr lang="nl-NL"/>
          </a:p>
        </p:txBody>
      </p:sp>
      <p:pic>
        <p:nvPicPr>
          <p:cNvPr id="5" name="Afbeelding 3">
            <a:extLst>
              <a:ext uri="{FF2B5EF4-FFF2-40B4-BE49-F238E27FC236}">
                <a16:creationId xmlns:a16="http://schemas.microsoft.com/office/drawing/2014/main" id="{3E53684D-903B-4B6A-B161-5B7A82ECF218}"/>
              </a:ext>
            </a:extLst>
          </p:cNvPr>
          <p:cNvPicPr>
            <a:picLocks noChangeAspect="1"/>
          </p:cNvPicPr>
          <p:nvPr/>
        </p:nvPicPr>
        <p:blipFill rotWithShape="1">
          <a:blip r:embed="rId3">
            <a:extLst>
              <a:ext uri="{28A0092B-C50C-407E-A947-70E740481C1C}">
                <a14:useLocalDpi xmlns:a14="http://schemas.microsoft.com/office/drawing/2010/main" val="0"/>
              </a:ext>
            </a:extLst>
          </a:blip>
          <a:srcRect l="5477" r="5512" b="7"/>
          <a:stretch/>
        </p:blipFill>
        <p:spPr bwMode="auto">
          <a:xfrm>
            <a:off x="671646" y="2158073"/>
            <a:ext cx="2601968" cy="182688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Afbeelding 1">
            <a:extLst>
              <a:ext uri="{FF2B5EF4-FFF2-40B4-BE49-F238E27FC236}">
                <a16:creationId xmlns:a16="http://schemas.microsoft.com/office/drawing/2014/main" id="{65F98B96-A2BE-4966-B9E7-8C02C6AF9FD1}"/>
              </a:ext>
            </a:extLst>
          </p:cNvPr>
          <p:cNvPicPr>
            <a:picLocks noChangeAspect="1"/>
          </p:cNvPicPr>
          <p:nvPr/>
        </p:nvPicPr>
        <p:blipFill rotWithShape="1">
          <a:blip r:embed="rId4">
            <a:extLst>
              <a:ext uri="{28A0092B-C50C-407E-A947-70E740481C1C}">
                <a14:useLocalDpi xmlns:a14="http://schemas.microsoft.com/office/drawing/2010/main" val="0"/>
              </a:ext>
            </a:extLst>
          </a:blip>
          <a:srcRect l="7114" r="11924"/>
          <a:stretch/>
        </p:blipFill>
        <p:spPr bwMode="auto">
          <a:xfrm>
            <a:off x="3479643" y="2159331"/>
            <a:ext cx="2616049" cy="182562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Isosceles Triangle 8">
            <a:extLst>
              <a:ext uri="{FF2B5EF4-FFF2-40B4-BE49-F238E27FC236}">
                <a16:creationId xmlns:a16="http://schemas.microsoft.com/office/drawing/2014/main" id="{06A51FAE-5E00-4216-9881-05169938DE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476655"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pic>
        <p:nvPicPr>
          <p:cNvPr id="6" name="Afbeelding 4">
            <a:extLst>
              <a:ext uri="{FF2B5EF4-FFF2-40B4-BE49-F238E27FC236}">
                <a16:creationId xmlns:a16="http://schemas.microsoft.com/office/drawing/2014/main" id="{8114FD74-B392-4C9D-BC12-7C87C275973B}"/>
              </a:ext>
            </a:extLst>
          </p:cNvPr>
          <p:cNvPicPr>
            <a:picLocks noChangeAspect="1"/>
          </p:cNvPicPr>
          <p:nvPr/>
        </p:nvPicPr>
        <p:blipFill rotWithShape="1">
          <a:blip r:embed="rId5">
            <a:extLst>
              <a:ext uri="{28A0092B-C50C-407E-A947-70E740481C1C}">
                <a14:useLocalDpi xmlns:a14="http://schemas.microsoft.com/office/drawing/2010/main" val="0"/>
              </a:ext>
            </a:extLst>
          </a:blip>
          <a:srcRect t="11955" r="-8" b="9124"/>
          <a:stretch/>
        </p:blipFill>
        <p:spPr bwMode="auto">
          <a:xfrm>
            <a:off x="671645" y="4213553"/>
            <a:ext cx="2579397" cy="182688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Afbeelding 5">
            <a:extLst>
              <a:ext uri="{FF2B5EF4-FFF2-40B4-BE49-F238E27FC236}">
                <a16:creationId xmlns:a16="http://schemas.microsoft.com/office/drawing/2014/main" id="{F1C8A563-86FF-4146-ADB7-49C3588F7910}"/>
              </a:ext>
            </a:extLst>
          </p:cNvPr>
          <p:cNvPicPr>
            <a:picLocks noChangeAspect="1"/>
          </p:cNvPicPr>
          <p:nvPr/>
        </p:nvPicPr>
        <p:blipFill rotWithShape="1">
          <a:blip r:embed="rId6">
            <a:extLst>
              <a:ext uri="{28A0092B-C50C-407E-A947-70E740481C1C}">
                <a14:useLocalDpi xmlns:a14="http://schemas.microsoft.com/office/drawing/2010/main" val="0"/>
              </a:ext>
            </a:extLst>
          </a:blip>
          <a:srcRect l="9081" r="23930" b="3"/>
          <a:stretch/>
        </p:blipFill>
        <p:spPr bwMode="auto">
          <a:xfrm>
            <a:off x="3478362" y="4215275"/>
            <a:ext cx="2616049" cy="182562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ent Placeholder 10">
            <a:extLst>
              <a:ext uri="{FF2B5EF4-FFF2-40B4-BE49-F238E27FC236}">
                <a16:creationId xmlns:a16="http://schemas.microsoft.com/office/drawing/2014/main" id="{CA2BE471-5675-467E-AE68-6A54C49E3849}"/>
              </a:ext>
            </a:extLst>
          </p:cNvPr>
          <p:cNvSpPr>
            <a:spLocks noGrp="1"/>
          </p:cNvSpPr>
          <p:nvPr>
            <p:ph idx="1"/>
          </p:nvPr>
        </p:nvSpPr>
        <p:spPr>
          <a:xfrm>
            <a:off x="6325880" y="2160589"/>
            <a:ext cx="3687364" cy="3880773"/>
          </a:xfrm>
        </p:spPr>
        <p:txBody>
          <a:bodyPr>
            <a:normAutofit/>
          </a:bodyPr>
          <a:lstStyle/>
          <a:p>
            <a:r>
              <a:rPr lang="en-US" err="1"/>
              <a:t>Economie</a:t>
            </a:r>
            <a:endParaRPr lang="en-US"/>
          </a:p>
          <a:p>
            <a:r>
              <a:rPr lang="en-US"/>
              <a:t>Zorg </a:t>
            </a:r>
            <a:r>
              <a:rPr lang="en-US" err="1"/>
              <a:t>en</a:t>
            </a:r>
            <a:r>
              <a:rPr lang="en-US"/>
              <a:t> </a:t>
            </a:r>
            <a:r>
              <a:rPr lang="en-US" err="1"/>
              <a:t>welzijn</a:t>
            </a:r>
            <a:endParaRPr lang="en-US"/>
          </a:p>
          <a:p>
            <a:r>
              <a:rPr lang="en-US" err="1"/>
              <a:t>Techniek</a:t>
            </a:r>
            <a:r>
              <a:rPr lang="en-US"/>
              <a:t> </a:t>
            </a:r>
            <a:r>
              <a:rPr lang="en-US" err="1"/>
              <a:t>en</a:t>
            </a:r>
            <a:r>
              <a:rPr lang="en-US"/>
              <a:t> </a:t>
            </a:r>
            <a:r>
              <a:rPr lang="en-US" err="1"/>
              <a:t>Technologie</a:t>
            </a:r>
            <a:endParaRPr lang="en-US"/>
          </a:p>
          <a:p>
            <a:r>
              <a:rPr lang="en-US" err="1"/>
              <a:t>Landbouw</a:t>
            </a:r>
            <a:r>
              <a:rPr lang="en-US"/>
              <a:t> (Groen)</a:t>
            </a:r>
          </a:p>
        </p:txBody>
      </p:sp>
    </p:spTree>
    <p:extLst>
      <p:ext uri="{BB962C8B-B14F-4D97-AF65-F5344CB8AC3E}">
        <p14:creationId xmlns:p14="http://schemas.microsoft.com/office/powerpoint/2010/main" val="937925257"/>
      </p:ext>
    </p:extLst>
  </p:cSld>
  <p:clrMapOvr>
    <a:masterClrMapping/>
  </p:clrMapOvr>
  <mc:AlternateContent xmlns:mc="http://schemas.openxmlformats.org/markup-compatibility/2006" xmlns:p14="http://schemas.microsoft.com/office/powerpoint/2010/main">
    <mc:Choice Requires="p14">
      <p:transition spd="slow" p14:dur="2000" advTm="10439"/>
    </mc:Choice>
    <mc:Fallback xmlns="">
      <p:transition spd="slow" advTm="10439"/>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495D89-5EA6-4076-907F-E0C3BF54F0C9}"/>
              </a:ext>
            </a:extLst>
          </p:cNvPr>
          <p:cNvSpPr>
            <a:spLocks noGrp="1"/>
          </p:cNvSpPr>
          <p:nvPr>
            <p:ph type="title"/>
          </p:nvPr>
        </p:nvSpPr>
        <p:spPr>
          <a:xfrm>
            <a:off x="4159225" y="609600"/>
            <a:ext cx="5114776" cy="1320800"/>
          </a:xfrm>
        </p:spPr>
        <p:txBody>
          <a:bodyPr>
            <a:normAutofit/>
          </a:bodyPr>
          <a:lstStyle/>
          <a:p>
            <a:r>
              <a:rPr lang="nl-NL"/>
              <a:t>Zorg en welzijn</a:t>
            </a:r>
          </a:p>
        </p:txBody>
      </p:sp>
      <p:pic>
        <p:nvPicPr>
          <p:cNvPr id="2052" name="Picture 4" descr="Met de opleiding pedagogiek zie je kinderen opgroeien | Curio">
            <a:extLst>
              <a:ext uri="{FF2B5EF4-FFF2-40B4-BE49-F238E27FC236}">
                <a16:creationId xmlns:a16="http://schemas.microsoft.com/office/drawing/2014/main" id="{FFB63429-F55B-4AA0-B91A-96174C816763}"/>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r="-5" b="4879"/>
          <a:stretch/>
        </p:blipFill>
        <p:spPr bwMode="auto">
          <a:xfrm>
            <a:off x="593649" y="10"/>
            <a:ext cx="3433363" cy="1714490"/>
          </a:xfrm>
          <a:custGeom>
            <a:avLst/>
            <a:gdLst/>
            <a:ahLst/>
            <a:cxnLst/>
            <a:rect l="l" t="t" r="r" b="b"/>
            <a:pathLst>
              <a:path w="3433363" h="1714500">
                <a:moveTo>
                  <a:pt x="254958" y="0"/>
                </a:moveTo>
                <a:lnTo>
                  <a:pt x="3433363" y="0"/>
                </a:lnTo>
                <a:lnTo>
                  <a:pt x="3386734" y="312174"/>
                </a:lnTo>
                <a:lnTo>
                  <a:pt x="3386620" y="312174"/>
                </a:lnTo>
                <a:lnTo>
                  <a:pt x="3177155" y="1714500"/>
                </a:lnTo>
                <a:lnTo>
                  <a:pt x="0" y="1714500"/>
                </a:lnTo>
                <a:close/>
              </a:path>
            </a:pathLst>
          </a:custGeom>
          <a:noFill/>
          <a:extLst>
            <a:ext uri="{909E8E84-426E-40DD-AFC4-6F175D3DCCD1}">
              <a14:hiddenFill xmlns:a14="http://schemas.microsoft.com/office/drawing/2010/main">
                <a:solidFill>
                  <a:srgbClr val="FFFFFF"/>
                </a:solidFill>
              </a14:hiddenFill>
            </a:ext>
          </a:extLst>
        </p:spPr>
      </p:pic>
      <p:pic>
        <p:nvPicPr>
          <p:cNvPr id="2050" name="Picture 2" descr="Mbo opleiding Sport- en bewegingsleider cios | Rijn IJssel">
            <a:extLst>
              <a:ext uri="{FF2B5EF4-FFF2-40B4-BE49-F238E27FC236}">
                <a16:creationId xmlns:a16="http://schemas.microsoft.com/office/drawing/2014/main" id="{B781E9A5-F670-478E-92B1-95028C6C1730}"/>
              </a:ext>
            </a:extLst>
          </p:cNvPr>
          <p:cNvPicPr>
            <a:picLocks noChangeAspect="1" noChangeArrowheads="1"/>
          </p:cNvPicPr>
          <p:nvPr/>
        </p:nvPicPr>
        <p:blipFill rotWithShape="1">
          <a:blip r:embed="rId4">
            <a:alphaModFix/>
            <a:extLst>
              <a:ext uri="{28A0092B-C50C-407E-A947-70E740481C1C}">
                <a14:useLocalDpi xmlns:a14="http://schemas.microsoft.com/office/drawing/2010/main" val="0"/>
              </a:ext>
            </a:extLst>
          </a:blip>
          <a:srcRect t="12220" r="-3" b="12939"/>
          <a:stretch/>
        </p:blipFill>
        <p:spPr bwMode="auto">
          <a:xfrm>
            <a:off x="338691" y="1714500"/>
            <a:ext cx="3432113" cy="1714500"/>
          </a:xfrm>
          <a:custGeom>
            <a:avLst/>
            <a:gdLst/>
            <a:ahLst/>
            <a:cxnLst/>
            <a:rect l="l" t="t" r="r" b="b"/>
            <a:pathLst>
              <a:path w="3432113" h="1714500">
                <a:moveTo>
                  <a:pt x="254958" y="0"/>
                </a:moveTo>
                <a:lnTo>
                  <a:pt x="3432113" y="0"/>
                </a:lnTo>
                <a:lnTo>
                  <a:pt x="3176018" y="1714500"/>
                </a:lnTo>
                <a:lnTo>
                  <a:pt x="0" y="1714500"/>
                </a:lnTo>
                <a:close/>
              </a:path>
            </a:pathLst>
          </a:custGeom>
          <a:noFill/>
          <a:extLst>
            <a:ext uri="{909E8E84-426E-40DD-AFC4-6F175D3DCCD1}">
              <a14:hiddenFill xmlns:a14="http://schemas.microsoft.com/office/drawing/2010/main">
                <a:solidFill>
                  <a:srgbClr val="FFFFFF"/>
                </a:solidFill>
              </a14:hiddenFill>
            </a:ext>
          </a:extLst>
        </p:spPr>
      </p:pic>
      <p:pic>
        <p:nvPicPr>
          <p:cNvPr id="2056" name="Picture 8" descr="Professionals delen visie op uiterlijke verzorging en mode bij Zadkine -  Salonnieuws.nl">
            <a:extLst>
              <a:ext uri="{FF2B5EF4-FFF2-40B4-BE49-F238E27FC236}">
                <a16:creationId xmlns:a16="http://schemas.microsoft.com/office/drawing/2014/main" id="{7CD531DB-FB35-4753-A087-A2E590C62213}"/>
              </a:ext>
            </a:extLst>
          </p:cNvPr>
          <p:cNvPicPr>
            <a:picLocks noChangeAspect="1" noChangeArrowheads="1"/>
          </p:cNvPicPr>
          <p:nvPr/>
        </p:nvPicPr>
        <p:blipFill rotWithShape="1">
          <a:blip r:embed="rId5">
            <a:alphaModFix/>
            <a:extLst>
              <a:ext uri="{28A0092B-C50C-407E-A947-70E740481C1C}">
                <a14:useLocalDpi xmlns:a14="http://schemas.microsoft.com/office/drawing/2010/main" val="0"/>
              </a:ext>
            </a:extLst>
          </a:blip>
          <a:srcRect l="2444" r="-3" b="-3"/>
          <a:stretch/>
        </p:blipFill>
        <p:spPr bwMode="auto">
          <a:xfrm>
            <a:off x="83733" y="3429000"/>
            <a:ext cx="3430976" cy="1714500"/>
          </a:xfrm>
          <a:custGeom>
            <a:avLst/>
            <a:gdLst/>
            <a:ahLst/>
            <a:cxnLst/>
            <a:rect l="l" t="t" r="r" b="b"/>
            <a:pathLst>
              <a:path w="3430976" h="1714500">
                <a:moveTo>
                  <a:pt x="254958" y="0"/>
                </a:moveTo>
                <a:lnTo>
                  <a:pt x="3430976" y="0"/>
                </a:lnTo>
                <a:lnTo>
                  <a:pt x="3174882" y="1714500"/>
                </a:lnTo>
                <a:lnTo>
                  <a:pt x="0" y="1714500"/>
                </a:lnTo>
                <a:close/>
              </a:path>
            </a:pathLst>
          </a:custGeom>
          <a:noFill/>
          <a:extLst>
            <a:ext uri="{909E8E84-426E-40DD-AFC4-6F175D3DCCD1}">
              <a14:hiddenFill xmlns:a14="http://schemas.microsoft.com/office/drawing/2010/main">
                <a:solidFill>
                  <a:srgbClr val="FFFFFF"/>
                </a:solidFill>
              </a14:hiddenFill>
            </a:ext>
          </a:extLst>
        </p:spPr>
      </p:pic>
      <p:pic>
        <p:nvPicPr>
          <p:cNvPr id="2054" name="Picture 6" descr="Basisopleiding Doktersassistent als thuisstudie | NHA">
            <a:extLst>
              <a:ext uri="{FF2B5EF4-FFF2-40B4-BE49-F238E27FC236}">
                <a16:creationId xmlns:a16="http://schemas.microsoft.com/office/drawing/2014/main" id="{9C37D7E0-802F-408A-897E-B19D93A212F9}"/>
              </a:ext>
            </a:extLst>
          </p:cNvPr>
          <p:cNvPicPr>
            <a:picLocks noChangeAspect="1" noChangeArrowheads="1"/>
          </p:cNvPicPr>
          <p:nvPr/>
        </p:nvPicPr>
        <p:blipFill rotWithShape="1">
          <a:blip r:embed="rId6">
            <a:alphaModFix/>
            <a:extLst>
              <a:ext uri="{28A0092B-C50C-407E-A947-70E740481C1C}">
                <a14:useLocalDpi xmlns:a14="http://schemas.microsoft.com/office/drawing/2010/main" val="0"/>
              </a:ext>
            </a:extLst>
          </a:blip>
          <a:srcRect r="1" b="14017"/>
          <a:stretch/>
        </p:blipFill>
        <p:spPr bwMode="auto">
          <a:xfrm>
            <a:off x="-10633" y="5127992"/>
            <a:ext cx="3271564" cy="1730008"/>
          </a:xfrm>
          <a:custGeom>
            <a:avLst/>
            <a:gdLst/>
            <a:ahLst/>
            <a:cxnLst/>
            <a:rect l="l" t="t" r="r" b="b"/>
            <a:pathLst>
              <a:path w="3271564" h="1730008">
                <a:moveTo>
                  <a:pt x="96673" y="0"/>
                </a:moveTo>
                <a:lnTo>
                  <a:pt x="3271564" y="0"/>
                </a:lnTo>
                <a:lnTo>
                  <a:pt x="3013153" y="1730008"/>
                </a:lnTo>
                <a:lnTo>
                  <a:pt x="0" y="1730008"/>
                </a:lnTo>
                <a:lnTo>
                  <a:pt x="0" y="650088"/>
                </a:lnTo>
                <a:close/>
              </a:path>
            </a:pathLst>
          </a:custGeom>
          <a:noFill/>
          <a:extLst>
            <a:ext uri="{909E8E84-426E-40DD-AFC4-6F175D3DCCD1}">
              <a14:hiddenFill xmlns:a14="http://schemas.microsoft.com/office/drawing/2010/main">
                <a:solidFill>
                  <a:srgbClr val="FFFFFF"/>
                </a:solidFill>
              </a14:hiddenFill>
            </a:ext>
          </a:extLst>
        </p:spPr>
      </p:pic>
      <p:sp>
        <p:nvSpPr>
          <p:cNvPr id="77" name="Isosceles Triangle 30">
            <a:extLst>
              <a:ext uri="{FF2B5EF4-FFF2-40B4-BE49-F238E27FC236}">
                <a16:creationId xmlns:a16="http://schemas.microsoft.com/office/drawing/2014/main" id="{9151A0F5-13D3-4554-835F-A7034869A0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0634"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cxnSp>
        <p:nvCxnSpPr>
          <p:cNvPr id="79" name="Straight Connector 78">
            <a:extLst>
              <a:ext uri="{FF2B5EF4-FFF2-40B4-BE49-F238E27FC236}">
                <a16:creationId xmlns:a16="http://schemas.microsoft.com/office/drawing/2014/main" id="{7AD810A1-5C23-43DA-9095-AAFC01CEE6F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8712" y="1714500"/>
            <a:ext cx="320608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12F4D3F3-0806-458E-B9E1-EC428A80B8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17088" y="3421959"/>
            <a:ext cx="320608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50E7A95E-82DA-479D-B765-A001BC3BB1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950" y="5127992"/>
            <a:ext cx="320608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5" name="Isosceles Triangle 30">
            <a:extLst>
              <a:ext uri="{FF2B5EF4-FFF2-40B4-BE49-F238E27FC236}">
                <a16:creationId xmlns:a16="http://schemas.microsoft.com/office/drawing/2014/main" id="{CDC9448A-4D53-4CF7-B513-1A1C0B535C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6306"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3" name="Tijdelijke aanduiding voor inhoud 2">
            <a:extLst>
              <a:ext uri="{FF2B5EF4-FFF2-40B4-BE49-F238E27FC236}">
                <a16:creationId xmlns:a16="http://schemas.microsoft.com/office/drawing/2014/main" id="{4771D3E2-126C-4DE5-A152-B3241A76C22E}"/>
              </a:ext>
            </a:extLst>
          </p:cNvPr>
          <p:cNvSpPr>
            <a:spLocks noGrp="1"/>
          </p:cNvSpPr>
          <p:nvPr>
            <p:ph idx="1"/>
          </p:nvPr>
        </p:nvSpPr>
        <p:spPr>
          <a:xfrm>
            <a:off x="3792407" y="2160589"/>
            <a:ext cx="7052802" cy="3880773"/>
          </a:xfrm>
        </p:spPr>
        <p:txBody>
          <a:bodyPr>
            <a:normAutofit/>
          </a:bodyPr>
          <a:lstStyle/>
          <a:p>
            <a:r>
              <a:rPr lang="nl-NL"/>
              <a:t>Zorg voor mens en dier (verpleging en verzorging)</a:t>
            </a:r>
          </a:p>
          <a:p>
            <a:r>
              <a:rPr lang="nl-NL"/>
              <a:t>Pedagogiek, onderwijsassistent, kinderopvang of naschoolse opvang</a:t>
            </a:r>
          </a:p>
          <a:p>
            <a:r>
              <a:rPr lang="nl-NL"/>
              <a:t>Sport en bewegen (CIOS)</a:t>
            </a:r>
          </a:p>
          <a:p>
            <a:r>
              <a:rPr lang="nl-NL"/>
              <a:t>Uiterlijke verzorging (kapper, schoonheidsspecialiste)</a:t>
            </a:r>
          </a:p>
          <a:p>
            <a:r>
              <a:rPr lang="nl-NL"/>
              <a:t>Medisch Assistent (tandarts, arts of apotheek)</a:t>
            </a:r>
          </a:p>
          <a:p>
            <a:r>
              <a:rPr lang="nl-NL"/>
              <a:t>Dans en theater</a:t>
            </a:r>
          </a:p>
          <a:p>
            <a:endParaRPr lang="nl-NL"/>
          </a:p>
        </p:txBody>
      </p:sp>
    </p:spTree>
    <p:extLst>
      <p:ext uri="{BB962C8B-B14F-4D97-AF65-F5344CB8AC3E}">
        <p14:creationId xmlns:p14="http://schemas.microsoft.com/office/powerpoint/2010/main" val="2436881328"/>
      </p:ext>
    </p:extLst>
  </p:cSld>
  <p:clrMapOvr>
    <a:masterClrMapping/>
  </p:clrMapOvr>
  <mc:AlternateContent xmlns:mc="http://schemas.openxmlformats.org/markup-compatibility/2006" xmlns:p14="http://schemas.microsoft.com/office/powerpoint/2010/main">
    <mc:Choice Requires="p14">
      <p:transition spd="slow" p14:dur="2000" advTm="18341"/>
    </mc:Choice>
    <mc:Fallback xmlns="">
      <p:transition spd="slow" advTm="18341"/>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297947-E938-4201-B021-1C74CB341102}"/>
              </a:ext>
            </a:extLst>
          </p:cNvPr>
          <p:cNvSpPr>
            <a:spLocks noGrp="1"/>
          </p:cNvSpPr>
          <p:nvPr>
            <p:ph type="title"/>
          </p:nvPr>
        </p:nvSpPr>
        <p:spPr>
          <a:xfrm>
            <a:off x="4159225" y="609600"/>
            <a:ext cx="5114776" cy="1320800"/>
          </a:xfrm>
        </p:spPr>
        <p:txBody>
          <a:bodyPr>
            <a:normAutofit/>
          </a:bodyPr>
          <a:lstStyle/>
          <a:p>
            <a:r>
              <a:rPr lang="nl-NL"/>
              <a:t>Economie</a:t>
            </a:r>
          </a:p>
        </p:txBody>
      </p:sp>
      <p:pic>
        <p:nvPicPr>
          <p:cNvPr id="1030" name="Picture 6" descr="Een duurzaam kantoor met de juiste verlichting">
            <a:extLst>
              <a:ext uri="{FF2B5EF4-FFF2-40B4-BE49-F238E27FC236}">
                <a16:creationId xmlns:a16="http://schemas.microsoft.com/office/drawing/2014/main" id="{5A500079-F104-4894-897C-D4F41F06182B}"/>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t="2207" r="4" b="581"/>
          <a:stretch/>
        </p:blipFill>
        <p:spPr bwMode="auto">
          <a:xfrm>
            <a:off x="509136" y="10"/>
            <a:ext cx="3517876" cy="2282808"/>
          </a:xfrm>
          <a:custGeom>
            <a:avLst/>
            <a:gdLst/>
            <a:ahLst/>
            <a:cxnLst/>
            <a:rect l="l" t="t" r="r" b="b"/>
            <a:pathLst>
              <a:path w="3517876" h="2282818">
                <a:moveTo>
                  <a:pt x="339471" y="0"/>
                </a:moveTo>
                <a:lnTo>
                  <a:pt x="3517876" y="0"/>
                </a:lnTo>
                <a:lnTo>
                  <a:pt x="3471247" y="312174"/>
                </a:lnTo>
                <a:lnTo>
                  <a:pt x="3471133" y="312174"/>
                </a:lnTo>
                <a:lnTo>
                  <a:pt x="3176778" y="2282818"/>
                </a:lnTo>
                <a:lnTo>
                  <a:pt x="0" y="2282818"/>
                </a:lnTo>
                <a:close/>
              </a:path>
            </a:pathLst>
          </a:custGeom>
          <a:noFill/>
          <a:extLst>
            <a:ext uri="{909E8E84-426E-40DD-AFC4-6F175D3DCCD1}">
              <a14:hiddenFill xmlns:a14="http://schemas.microsoft.com/office/drawing/2010/main">
                <a:solidFill>
                  <a:srgbClr val="FFFFFF"/>
                </a:solidFill>
              </a14:hiddenFill>
            </a:ext>
          </a:extLst>
        </p:spPr>
      </p:pic>
      <p:pic>
        <p:nvPicPr>
          <p:cNvPr id="1026" name="Picture 2" descr="KLM Careers">
            <a:extLst>
              <a:ext uri="{FF2B5EF4-FFF2-40B4-BE49-F238E27FC236}">
                <a16:creationId xmlns:a16="http://schemas.microsoft.com/office/drawing/2014/main" id="{D7B4B3AB-BD1C-4533-81AD-CB1664E14F58}"/>
              </a:ext>
            </a:extLst>
          </p:cNvPr>
          <p:cNvPicPr>
            <a:picLocks noChangeAspect="1" noChangeArrowheads="1"/>
          </p:cNvPicPr>
          <p:nvPr/>
        </p:nvPicPr>
        <p:blipFill rotWithShape="1">
          <a:blip r:embed="rId4">
            <a:alphaModFix/>
            <a:extLst>
              <a:ext uri="{28A0092B-C50C-407E-A947-70E740481C1C}">
                <a14:useLocalDpi xmlns:a14="http://schemas.microsoft.com/office/drawing/2010/main" val="0"/>
              </a:ext>
            </a:extLst>
          </a:blip>
          <a:srcRect l="12934" r="24835" b="2"/>
          <a:stretch/>
        </p:blipFill>
        <p:spPr bwMode="auto">
          <a:xfrm>
            <a:off x="169666" y="2289183"/>
            <a:ext cx="3514822" cy="2273270"/>
          </a:xfrm>
          <a:custGeom>
            <a:avLst/>
            <a:gdLst/>
            <a:ahLst/>
            <a:cxnLst/>
            <a:rect l="l" t="t" r="r" b="b"/>
            <a:pathLst>
              <a:path w="3514822" h="2273270">
                <a:moveTo>
                  <a:pt x="338051" y="0"/>
                </a:moveTo>
                <a:lnTo>
                  <a:pt x="3514822" y="0"/>
                </a:lnTo>
                <a:lnTo>
                  <a:pt x="3175264" y="2273270"/>
                </a:lnTo>
                <a:lnTo>
                  <a:pt x="0" y="2273270"/>
                </a:lnTo>
                <a:close/>
              </a:path>
            </a:pathLst>
          </a:custGeom>
          <a:noFill/>
          <a:extLst>
            <a:ext uri="{909E8E84-426E-40DD-AFC4-6F175D3DCCD1}">
              <a14:hiddenFill xmlns:a14="http://schemas.microsoft.com/office/drawing/2010/main">
                <a:solidFill>
                  <a:srgbClr val="FFFFFF"/>
                </a:solidFill>
              </a14:hiddenFill>
            </a:ext>
          </a:extLst>
        </p:spPr>
      </p:pic>
      <p:pic>
        <p:nvPicPr>
          <p:cNvPr id="1028" name="Picture 4" descr="Hogere Hotelschool Bachelor voltijd | NHL Stenden">
            <a:extLst>
              <a:ext uri="{FF2B5EF4-FFF2-40B4-BE49-F238E27FC236}">
                <a16:creationId xmlns:a16="http://schemas.microsoft.com/office/drawing/2014/main" id="{5098AA4E-CF42-4D3F-ADE2-2A918640F3A5}"/>
              </a:ext>
            </a:extLst>
          </p:cNvPr>
          <p:cNvPicPr>
            <a:picLocks noChangeAspect="1" noChangeArrowheads="1"/>
          </p:cNvPicPr>
          <p:nvPr/>
        </p:nvPicPr>
        <p:blipFill rotWithShape="1">
          <a:blip r:embed="rId5">
            <a:alphaModFix/>
            <a:extLst>
              <a:ext uri="{28A0092B-C50C-407E-A947-70E740481C1C}">
                <a14:useLocalDpi xmlns:a14="http://schemas.microsoft.com/office/drawing/2010/main" val="0"/>
              </a:ext>
            </a:extLst>
          </a:blip>
          <a:srcRect l="13030" r="13781" b="2"/>
          <a:stretch/>
        </p:blipFill>
        <p:spPr bwMode="auto">
          <a:xfrm>
            <a:off x="-10633" y="4565636"/>
            <a:ext cx="3355563" cy="2292364"/>
          </a:xfrm>
          <a:custGeom>
            <a:avLst/>
            <a:gdLst/>
            <a:ahLst/>
            <a:cxnLst/>
            <a:rect l="l" t="t" r="r" b="b"/>
            <a:pathLst>
              <a:path w="3355563" h="2292364">
                <a:moveTo>
                  <a:pt x="180299" y="0"/>
                </a:moveTo>
                <a:lnTo>
                  <a:pt x="3355563" y="0"/>
                </a:lnTo>
                <a:lnTo>
                  <a:pt x="3013153" y="2292364"/>
                </a:lnTo>
                <a:lnTo>
                  <a:pt x="0" y="2292364"/>
                </a:lnTo>
                <a:lnTo>
                  <a:pt x="0" y="1212444"/>
                </a:lnTo>
                <a:close/>
              </a:path>
            </a:pathLst>
          </a:custGeom>
          <a:noFill/>
          <a:extLst>
            <a:ext uri="{909E8E84-426E-40DD-AFC4-6F175D3DCCD1}">
              <a14:hiddenFill xmlns:a14="http://schemas.microsoft.com/office/drawing/2010/main">
                <a:solidFill>
                  <a:srgbClr val="FFFFFF"/>
                </a:solidFill>
              </a14:hiddenFill>
            </a:ext>
          </a:extLst>
        </p:spPr>
      </p:pic>
      <p:sp>
        <p:nvSpPr>
          <p:cNvPr id="75" name="Isosceles Triangle 30">
            <a:extLst>
              <a:ext uri="{FF2B5EF4-FFF2-40B4-BE49-F238E27FC236}">
                <a16:creationId xmlns:a16="http://schemas.microsoft.com/office/drawing/2014/main" id="{601DBFE7-59F3-41F8-BC4E-83FB08639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0634"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cxnSp>
        <p:nvCxnSpPr>
          <p:cNvPr id="77" name="Straight Connector 76">
            <a:extLst>
              <a:ext uri="{FF2B5EF4-FFF2-40B4-BE49-F238E27FC236}">
                <a16:creationId xmlns:a16="http://schemas.microsoft.com/office/drawing/2014/main" id="{95AC3254-FB46-4BDF-B7F2-2D039653A3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232" y="2282818"/>
            <a:ext cx="320608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DD6280CF-E187-4C89-97A6-CE354B2775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62696" y="4565636"/>
            <a:ext cx="320608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1" name="Isosceles Triangle 30">
            <a:extLst>
              <a:ext uri="{FF2B5EF4-FFF2-40B4-BE49-F238E27FC236}">
                <a16:creationId xmlns:a16="http://schemas.microsoft.com/office/drawing/2014/main" id="{AB636136-2572-47F5-B45E-4AE6AD867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97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3" name="Tijdelijke aanduiding voor inhoud 2">
            <a:extLst>
              <a:ext uri="{FF2B5EF4-FFF2-40B4-BE49-F238E27FC236}">
                <a16:creationId xmlns:a16="http://schemas.microsoft.com/office/drawing/2014/main" id="{E95E830F-59F4-4FA6-BE0B-14A6F72DA532}"/>
              </a:ext>
            </a:extLst>
          </p:cNvPr>
          <p:cNvSpPr>
            <a:spLocks noGrp="1"/>
          </p:cNvSpPr>
          <p:nvPr>
            <p:ph idx="1"/>
          </p:nvPr>
        </p:nvSpPr>
        <p:spPr>
          <a:xfrm>
            <a:off x="3837193" y="1722473"/>
            <a:ext cx="6508286" cy="4318889"/>
          </a:xfrm>
        </p:spPr>
        <p:txBody>
          <a:bodyPr>
            <a:normAutofit/>
          </a:bodyPr>
          <a:lstStyle/>
          <a:p>
            <a:pPr>
              <a:lnSpc>
                <a:spcPct val="90000"/>
              </a:lnSpc>
            </a:pPr>
            <a:r>
              <a:rPr lang="nl-NL" sz="2000"/>
              <a:t>Handel en verkoop (eigen zaak, grote bedrijven)</a:t>
            </a:r>
          </a:p>
          <a:p>
            <a:pPr>
              <a:lnSpc>
                <a:spcPct val="90000"/>
              </a:lnSpc>
            </a:pPr>
            <a:r>
              <a:rPr lang="nl-NL" sz="2000"/>
              <a:t>Administratie (voor een bedrijf, ook geld beheren)</a:t>
            </a:r>
          </a:p>
          <a:p>
            <a:pPr>
              <a:lnSpc>
                <a:spcPct val="90000"/>
              </a:lnSpc>
            </a:pPr>
            <a:r>
              <a:rPr lang="nl-NL" sz="2000"/>
              <a:t>Juridisch, accountant of secretaresse (zakelijk)</a:t>
            </a:r>
          </a:p>
          <a:p>
            <a:pPr>
              <a:lnSpc>
                <a:spcPct val="90000"/>
              </a:lnSpc>
            </a:pPr>
            <a:r>
              <a:rPr lang="nl-NL" sz="2000"/>
              <a:t>Toerisme en recreatie (luchtvaart)</a:t>
            </a:r>
          </a:p>
          <a:p>
            <a:pPr>
              <a:lnSpc>
                <a:spcPct val="90000"/>
              </a:lnSpc>
            </a:pPr>
            <a:r>
              <a:rPr lang="nl-NL" sz="2000"/>
              <a:t>Orde en veiligheid (marechaussee, politie, handhaving en beveiliger)</a:t>
            </a:r>
          </a:p>
          <a:p>
            <a:pPr>
              <a:lnSpc>
                <a:spcPct val="90000"/>
              </a:lnSpc>
            </a:pPr>
            <a:r>
              <a:rPr lang="nl-NL" sz="2000"/>
              <a:t>Horeca en facility (evenementen organiseren, eigen </a:t>
            </a:r>
            <a:r>
              <a:rPr lang="nl-NL" sz="2000" err="1"/>
              <a:t>cafe</a:t>
            </a:r>
            <a:r>
              <a:rPr lang="nl-NL" sz="2000"/>
              <a:t>/restaurant, hotelschool)</a:t>
            </a:r>
          </a:p>
          <a:p>
            <a:pPr>
              <a:lnSpc>
                <a:spcPct val="90000"/>
              </a:lnSpc>
            </a:pPr>
            <a:r>
              <a:rPr lang="nl-NL" sz="2000"/>
              <a:t>Marketing en media (reclame, apps maken, Games, verkoop)</a:t>
            </a:r>
          </a:p>
          <a:p>
            <a:pPr>
              <a:lnSpc>
                <a:spcPct val="90000"/>
              </a:lnSpc>
            </a:pPr>
            <a:endParaRPr lang="nl-NL" sz="1500"/>
          </a:p>
        </p:txBody>
      </p:sp>
    </p:spTree>
    <p:extLst>
      <p:ext uri="{BB962C8B-B14F-4D97-AF65-F5344CB8AC3E}">
        <p14:creationId xmlns:p14="http://schemas.microsoft.com/office/powerpoint/2010/main" val="1152009531"/>
      </p:ext>
    </p:extLst>
  </p:cSld>
  <p:clrMapOvr>
    <a:masterClrMapping/>
  </p:clrMapOvr>
  <mc:AlternateContent xmlns:mc="http://schemas.openxmlformats.org/markup-compatibility/2006" xmlns:p14="http://schemas.microsoft.com/office/powerpoint/2010/main">
    <mc:Choice Requires="p14">
      <p:transition spd="slow" p14:dur="2000" advTm="17687"/>
    </mc:Choice>
    <mc:Fallback xmlns="">
      <p:transition spd="slow" advTm="17687"/>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7764D4-85D8-49A4-A832-68386029222A}"/>
              </a:ext>
            </a:extLst>
          </p:cNvPr>
          <p:cNvSpPr>
            <a:spLocks noGrp="1"/>
          </p:cNvSpPr>
          <p:nvPr>
            <p:ph type="title"/>
          </p:nvPr>
        </p:nvSpPr>
        <p:spPr>
          <a:xfrm>
            <a:off x="4159225" y="609600"/>
            <a:ext cx="5114776" cy="1320800"/>
          </a:xfrm>
        </p:spPr>
        <p:txBody>
          <a:bodyPr>
            <a:normAutofit/>
          </a:bodyPr>
          <a:lstStyle/>
          <a:p>
            <a:r>
              <a:rPr lang="nl-NL"/>
              <a:t>Techniek en technologie</a:t>
            </a:r>
          </a:p>
        </p:txBody>
      </p:sp>
      <p:pic>
        <p:nvPicPr>
          <p:cNvPr id="3078" name="Picture 6" descr="Topteam Logistiek van start met nieuwe leden en nieuwe agenda -  LogistiekProfs">
            <a:extLst>
              <a:ext uri="{FF2B5EF4-FFF2-40B4-BE49-F238E27FC236}">
                <a16:creationId xmlns:a16="http://schemas.microsoft.com/office/drawing/2014/main" id="{05B572F2-C059-4E54-A175-B5053CBF3110}"/>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l="13317" r="2" b="2"/>
          <a:stretch/>
        </p:blipFill>
        <p:spPr bwMode="auto">
          <a:xfrm>
            <a:off x="509136" y="10"/>
            <a:ext cx="3517876" cy="2282808"/>
          </a:xfrm>
          <a:custGeom>
            <a:avLst/>
            <a:gdLst/>
            <a:ahLst/>
            <a:cxnLst/>
            <a:rect l="l" t="t" r="r" b="b"/>
            <a:pathLst>
              <a:path w="3517876" h="2282818">
                <a:moveTo>
                  <a:pt x="339471" y="0"/>
                </a:moveTo>
                <a:lnTo>
                  <a:pt x="3517876" y="0"/>
                </a:lnTo>
                <a:lnTo>
                  <a:pt x="3471247" y="312174"/>
                </a:lnTo>
                <a:lnTo>
                  <a:pt x="3471133" y="312174"/>
                </a:lnTo>
                <a:lnTo>
                  <a:pt x="3176778" y="2282818"/>
                </a:lnTo>
                <a:lnTo>
                  <a:pt x="0" y="2282818"/>
                </a:lnTo>
                <a:close/>
              </a:path>
            </a:pathLst>
          </a:custGeom>
          <a:noFill/>
          <a:extLst>
            <a:ext uri="{909E8E84-426E-40DD-AFC4-6F175D3DCCD1}">
              <a14:hiddenFill xmlns:a14="http://schemas.microsoft.com/office/drawing/2010/main">
                <a:solidFill>
                  <a:srgbClr val="FFFFFF"/>
                </a:solidFill>
              </a14:hiddenFill>
            </a:ext>
          </a:extLst>
        </p:spPr>
      </p:pic>
      <p:pic>
        <p:nvPicPr>
          <p:cNvPr id="3074" name="Picture 2" descr="Recordaantal ICT-vacatures - Flexmarkt">
            <a:extLst>
              <a:ext uri="{FF2B5EF4-FFF2-40B4-BE49-F238E27FC236}">
                <a16:creationId xmlns:a16="http://schemas.microsoft.com/office/drawing/2014/main" id="{A88E833D-02C7-4C1A-8B09-29CB8CBFD926}"/>
              </a:ext>
            </a:extLst>
          </p:cNvPr>
          <p:cNvPicPr>
            <a:picLocks noChangeAspect="1" noChangeArrowheads="1"/>
          </p:cNvPicPr>
          <p:nvPr/>
        </p:nvPicPr>
        <p:blipFill rotWithShape="1">
          <a:blip r:embed="rId4">
            <a:alphaModFix/>
            <a:extLst>
              <a:ext uri="{28A0092B-C50C-407E-A947-70E740481C1C}">
                <a14:useLocalDpi xmlns:a14="http://schemas.microsoft.com/office/drawing/2010/main" val="0"/>
              </a:ext>
            </a:extLst>
          </a:blip>
          <a:srcRect l="7466" r="6336"/>
          <a:stretch/>
        </p:blipFill>
        <p:spPr bwMode="auto">
          <a:xfrm>
            <a:off x="169666" y="2289183"/>
            <a:ext cx="3514822" cy="2273270"/>
          </a:xfrm>
          <a:custGeom>
            <a:avLst/>
            <a:gdLst/>
            <a:ahLst/>
            <a:cxnLst/>
            <a:rect l="l" t="t" r="r" b="b"/>
            <a:pathLst>
              <a:path w="3514822" h="2273270">
                <a:moveTo>
                  <a:pt x="338051" y="0"/>
                </a:moveTo>
                <a:lnTo>
                  <a:pt x="3514822" y="0"/>
                </a:lnTo>
                <a:lnTo>
                  <a:pt x="3175264" y="2273270"/>
                </a:lnTo>
                <a:lnTo>
                  <a:pt x="0" y="2273270"/>
                </a:lnTo>
                <a:close/>
              </a:path>
            </a:pathLst>
          </a:custGeom>
          <a:noFill/>
          <a:extLst>
            <a:ext uri="{909E8E84-426E-40DD-AFC4-6F175D3DCCD1}">
              <a14:hiddenFill xmlns:a14="http://schemas.microsoft.com/office/drawing/2010/main">
                <a:solidFill>
                  <a:srgbClr val="FFFFFF"/>
                </a:solidFill>
              </a14:hiddenFill>
            </a:ext>
          </a:extLst>
        </p:spPr>
      </p:pic>
      <p:pic>
        <p:nvPicPr>
          <p:cNvPr id="3076" name="Picture 4" descr="Ontdek de opleiding installatietechniek in Noordoost Brabant">
            <a:extLst>
              <a:ext uri="{FF2B5EF4-FFF2-40B4-BE49-F238E27FC236}">
                <a16:creationId xmlns:a16="http://schemas.microsoft.com/office/drawing/2014/main" id="{B45FDC10-7E74-4EDE-AA0E-0752348E799F}"/>
              </a:ext>
            </a:extLst>
          </p:cNvPr>
          <p:cNvPicPr>
            <a:picLocks noChangeAspect="1" noChangeArrowheads="1"/>
          </p:cNvPicPr>
          <p:nvPr/>
        </p:nvPicPr>
        <p:blipFill rotWithShape="1">
          <a:blip r:embed="rId5">
            <a:alphaModFix/>
            <a:extLst>
              <a:ext uri="{28A0092B-C50C-407E-A947-70E740481C1C}">
                <a14:useLocalDpi xmlns:a14="http://schemas.microsoft.com/office/drawing/2010/main" val="0"/>
              </a:ext>
            </a:extLst>
          </a:blip>
          <a:srcRect l="2291" r="4" b="4"/>
          <a:stretch/>
        </p:blipFill>
        <p:spPr bwMode="auto">
          <a:xfrm>
            <a:off x="-10633" y="4565636"/>
            <a:ext cx="3355563" cy="2292364"/>
          </a:xfrm>
          <a:custGeom>
            <a:avLst/>
            <a:gdLst/>
            <a:ahLst/>
            <a:cxnLst/>
            <a:rect l="l" t="t" r="r" b="b"/>
            <a:pathLst>
              <a:path w="3355563" h="2292364">
                <a:moveTo>
                  <a:pt x="180299" y="0"/>
                </a:moveTo>
                <a:lnTo>
                  <a:pt x="3355563" y="0"/>
                </a:lnTo>
                <a:lnTo>
                  <a:pt x="3013153" y="2292364"/>
                </a:lnTo>
                <a:lnTo>
                  <a:pt x="0" y="2292364"/>
                </a:lnTo>
                <a:lnTo>
                  <a:pt x="0" y="1212444"/>
                </a:lnTo>
                <a:close/>
              </a:path>
            </a:pathLst>
          </a:custGeom>
          <a:noFill/>
          <a:extLst>
            <a:ext uri="{909E8E84-426E-40DD-AFC4-6F175D3DCCD1}">
              <a14:hiddenFill xmlns:a14="http://schemas.microsoft.com/office/drawing/2010/main">
                <a:solidFill>
                  <a:srgbClr val="FFFFFF"/>
                </a:solidFill>
              </a14:hiddenFill>
            </a:ext>
          </a:extLst>
        </p:spPr>
      </p:pic>
      <p:sp>
        <p:nvSpPr>
          <p:cNvPr id="3" name="Tijdelijke aanduiding voor inhoud 2">
            <a:extLst>
              <a:ext uri="{FF2B5EF4-FFF2-40B4-BE49-F238E27FC236}">
                <a16:creationId xmlns:a16="http://schemas.microsoft.com/office/drawing/2014/main" id="{9A28A257-734E-4EA0-BC80-8B98CB3979DA}"/>
              </a:ext>
            </a:extLst>
          </p:cNvPr>
          <p:cNvSpPr>
            <a:spLocks noGrp="1"/>
          </p:cNvSpPr>
          <p:nvPr>
            <p:ph idx="1"/>
          </p:nvPr>
        </p:nvSpPr>
        <p:spPr>
          <a:xfrm>
            <a:off x="4159225" y="2160589"/>
            <a:ext cx="5612096" cy="3880773"/>
          </a:xfrm>
        </p:spPr>
        <p:txBody>
          <a:bodyPr>
            <a:normAutofit/>
          </a:bodyPr>
          <a:lstStyle/>
          <a:p>
            <a:pPr>
              <a:lnSpc>
                <a:spcPct val="90000"/>
              </a:lnSpc>
            </a:pPr>
            <a:r>
              <a:rPr lang="nl-NL"/>
              <a:t>Elektrotechniek en installatietechniek </a:t>
            </a:r>
          </a:p>
          <a:p>
            <a:pPr>
              <a:lnSpc>
                <a:spcPct val="90000"/>
              </a:lnSpc>
            </a:pPr>
            <a:r>
              <a:rPr lang="nl-NL"/>
              <a:t>ICT (computernetwerksystemen en software beheren)</a:t>
            </a:r>
          </a:p>
          <a:p>
            <a:pPr>
              <a:lnSpc>
                <a:spcPct val="90000"/>
              </a:lnSpc>
            </a:pPr>
            <a:r>
              <a:rPr lang="nl-NL"/>
              <a:t>Logistiek (transport, over de weg, lucht of water)</a:t>
            </a:r>
          </a:p>
          <a:p>
            <a:pPr>
              <a:lnSpc>
                <a:spcPct val="90000"/>
              </a:lnSpc>
            </a:pPr>
            <a:r>
              <a:rPr lang="nl-NL"/>
              <a:t>Maritiem (zeevaart)</a:t>
            </a:r>
          </a:p>
          <a:p>
            <a:pPr>
              <a:lnSpc>
                <a:spcPct val="90000"/>
              </a:lnSpc>
            </a:pPr>
            <a:r>
              <a:rPr lang="nl-NL"/>
              <a:t>Werktuigbouw (machines maken of verbeteren)</a:t>
            </a:r>
          </a:p>
          <a:p>
            <a:pPr>
              <a:lnSpc>
                <a:spcPct val="90000"/>
              </a:lnSpc>
            </a:pPr>
            <a:r>
              <a:rPr lang="nl-NL"/>
              <a:t>Juwelier, goudsmid, bootbouwer of meubelmaker</a:t>
            </a:r>
          </a:p>
          <a:p>
            <a:pPr>
              <a:lnSpc>
                <a:spcPct val="90000"/>
              </a:lnSpc>
            </a:pPr>
            <a:r>
              <a:rPr lang="nl-NL" sz="1800" err="1"/>
              <a:t>Mytec</a:t>
            </a:r>
            <a:r>
              <a:rPr lang="nl-NL"/>
              <a:t>, Nova College</a:t>
            </a:r>
            <a:r>
              <a:rPr lang="nl-NL" sz="1800"/>
              <a:t> (</a:t>
            </a:r>
            <a:r>
              <a:rPr lang="nl-NL" sz="1800">
                <a:ea typeface="+mn-lt"/>
                <a:cs typeface="+mn-lt"/>
              </a:rPr>
              <a:t>elektrotechniek, procestechniek, werktuigbouwkunde)</a:t>
            </a:r>
            <a:endParaRPr lang="nl-NL"/>
          </a:p>
          <a:p>
            <a:pPr>
              <a:lnSpc>
                <a:spcPct val="90000"/>
              </a:lnSpc>
            </a:pPr>
            <a:endParaRPr lang="nl-NL"/>
          </a:p>
          <a:p>
            <a:pPr>
              <a:lnSpc>
                <a:spcPct val="90000"/>
              </a:lnSpc>
            </a:pPr>
            <a:endParaRPr lang="nl-NL" sz="1500"/>
          </a:p>
        </p:txBody>
      </p:sp>
    </p:spTree>
    <p:extLst>
      <p:ext uri="{BB962C8B-B14F-4D97-AF65-F5344CB8AC3E}">
        <p14:creationId xmlns:p14="http://schemas.microsoft.com/office/powerpoint/2010/main" val="766095820"/>
      </p:ext>
    </p:extLst>
  </p:cSld>
  <p:clrMapOvr>
    <a:masterClrMapping/>
  </p:clrMapOvr>
  <mc:AlternateContent xmlns:mc="http://schemas.openxmlformats.org/markup-compatibility/2006" xmlns:p14="http://schemas.microsoft.com/office/powerpoint/2010/main">
    <mc:Choice Requires="p14">
      <p:transition spd="slow" p14:dur="2000" advTm="16875"/>
    </mc:Choice>
    <mc:Fallback xmlns="">
      <p:transition spd="slow" advTm="16875"/>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684231-7D87-45C4-BC5A-6507FCC5D1A9}"/>
              </a:ext>
            </a:extLst>
          </p:cNvPr>
          <p:cNvSpPr>
            <a:spLocks noGrp="1"/>
          </p:cNvSpPr>
          <p:nvPr>
            <p:ph type="title"/>
          </p:nvPr>
        </p:nvSpPr>
        <p:spPr>
          <a:xfrm>
            <a:off x="4159225" y="609600"/>
            <a:ext cx="5114776" cy="1320800"/>
          </a:xfrm>
        </p:spPr>
        <p:txBody>
          <a:bodyPr>
            <a:normAutofit/>
          </a:bodyPr>
          <a:lstStyle/>
          <a:p>
            <a:r>
              <a:rPr lang="nl-NL"/>
              <a:t>Landbouw (groen)</a:t>
            </a:r>
          </a:p>
        </p:txBody>
      </p:sp>
      <p:pic>
        <p:nvPicPr>
          <p:cNvPr id="4" name="Picture 12" descr="Hoe start je de nieuwe teelt na de teeltwisseling?">
            <a:extLst>
              <a:ext uri="{FF2B5EF4-FFF2-40B4-BE49-F238E27FC236}">
                <a16:creationId xmlns:a16="http://schemas.microsoft.com/office/drawing/2014/main" id="{4DF295CB-3D5D-48CB-AB2C-20915660E9A5}"/>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t="7096" r="-5" b="-5"/>
          <a:stretch/>
        </p:blipFill>
        <p:spPr bwMode="auto">
          <a:xfrm>
            <a:off x="593649" y="10"/>
            <a:ext cx="3433363" cy="1714490"/>
          </a:xfrm>
          <a:custGeom>
            <a:avLst/>
            <a:gdLst/>
            <a:ahLst/>
            <a:cxnLst/>
            <a:rect l="l" t="t" r="r" b="b"/>
            <a:pathLst>
              <a:path w="3433363" h="1714500">
                <a:moveTo>
                  <a:pt x="254958" y="0"/>
                </a:moveTo>
                <a:lnTo>
                  <a:pt x="3433363" y="0"/>
                </a:lnTo>
                <a:lnTo>
                  <a:pt x="3386734" y="312174"/>
                </a:lnTo>
                <a:lnTo>
                  <a:pt x="3386620" y="312174"/>
                </a:lnTo>
                <a:lnTo>
                  <a:pt x="3177155" y="1714500"/>
                </a:lnTo>
                <a:lnTo>
                  <a:pt x="0" y="1714500"/>
                </a:lnTo>
                <a:close/>
              </a:path>
            </a:pathLst>
          </a:custGeom>
          <a:noFill/>
          <a:extLst>
            <a:ext uri="{909E8E84-426E-40DD-AFC4-6F175D3DCCD1}">
              <a14:hiddenFill xmlns:a14="http://schemas.microsoft.com/office/drawing/2010/main">
                <a:solidFill>
                  <a:srgbClr val="FFFFFF"/>
                </a:solidFill>
              </a14:hiddenFill>
            </a:ext>
          </a:extLst>
        </p:spPr>
      </p:pic>
      <p:pic>
        <p:nvPicPr>
          <p:cNvPr id="4100" name="Picture 4" descr="Zo belangrijk is stedelijk groen | Straatbeeld">
            <a:extLst>
              <a:ext uri="{FF2B5EF4-FFF2-40B4-BE49-F238E27FC236}">
                <a16:creationId xmlns:a16="http://schemas.microsoft.com/office/drawing/2014/main" id="{2A196DB8-26B7-4C10-BC8F-18703454919F}"/>
              </a:ext>
            </a:extLst>
          </p:cNvPr>
          <p:cNvPicPr>
            <a:picLocks noChangeAspect="1" noChangeArrowheads="1"/>
          </p:cNvPicPr>
          <p:nvPr/>
        </p:nvPicPr>
        <p:blipFill rotWithShape="1">
          <a:blip r:embed="rId4">
            <a:alphaModFix/>
            <a:extLst>
              <a:ext uri="{28A0092B-C50C-407E-A947-70E740481C1C}">
                <a14:useLocalDpi xmlns:a14="http://schemas.microsoft.com/office/drawing/2010/main" val="0"/>
              </a:ext>
            </a:extLst>
          </a:blip>
          <a:srcRect t="5947" r="-3" b="19212"/>
          <a:stretch/>
        </p:blipFill>
        <p:spPr bwMode="auto">
          <a:xfrm>
            <a:off x="338691" y="1714500"/>
            <a:ext cx="3432113" cy="1714500"/>
          </a:xfrm>
          <a:custGeom>
            <a:avLst/>
            <a:gdLst/>
            <a:ahLst/>
            <a:cxnLst/>
            <a:rect l="l" t="t" r="r" b="b"/>
            <a:pathLst>
              <a:path w="3432113" h="1714500">
                <a:moveTo>
                  <a:pt x="254958" y="0"/>
                </a:moveTo>
                <a:lnTo>
                  <a:pt x="3432113" y="0"/>
                </a:lnTo>
                <a:lnTo>
                  <a:pt x="3176018" y="1714500"/>
                </a:lnTo>
                <a:lnTo>
                  <a:pt x="0" y="1714500"/>
                </a:lnTo>
                <a:close/>
              </a:path>
            </a:pathLst>
          </a:custGeom>
          <a:noFill/>
          <a:extLst>
            <a:ext uri="{909E8E84-426E-40DD-AFC4-6F175D3DCCD1}">
              <a14:hiddenFill xmlns:a14="http://schemas.microsoft.com/office/drawing/2010/main">
                <a:solidFill>
                  <a:srgbClr val="FFFFFF"/>
                </a:solidFill>
              </a14:hiddenFill>
            </a:ext>
          </a:extLst>
        </p:spPr>
      </p:pic>
      <p:pic>
        <p:nvPicPr>
          <p:cNvPr id="4106" name="Picture 10" descr="Vakbekwaam medewerker dierverzorging MBO niv. 3 | CITAVERDE">
            <a:extLst>
              <a:ext uri="{FF2B5EF4-FFF2-40B4-BE49-F238E27FC236}">
                <a16:creationId xmlns:a16="http://schemas.microsoft.com/office/drawing/2014/main" id="{AB204F9C-A241-4BF9-BE88-E8A73FE0D266}"/>
              </a:ext>
            </a:extLst>
          </p:cNvPr>
          <p:cNvPicPr>
            <a:picLocks noChangeAspect="1" noChangeArrowheads="1"/>
          </p:cNvPicPr>
          <p:nvPr/>
        </p:nvPicPr>
        <p:blipFill rotWithShape="1">
          <a:blip r:embed="rId5">
            <a:alphaModFix/>
            <a:extLst>
              <a:ext uri="{28A0092B-C50C-407E-A947-70E740481C1C}">
                <a14:useLocalDpi xmlns:a14="http://schemas.microsoft.com/office/drawing/2010/main" val="0"/>
              </a:ext>
            </a:extLst>
          </a:blip>
          <a:srcRect t="7172" r="-5" b="17679"/>
          <a:stretch/>
        </p:blipFill>
        <p:spPr bwMode="auto">
          <a:xfrm>
            <a:off x="83733" y="3429000"/>
            <a:ext cx="3430976" cy="1714500"/>
          </a:xfrm>
          <a:custGeom>
            <a:avLst/>
            <a:gdLst/>
            <a:ahLst/>
            <a:cxnLst/>
            <a:rect l="l" t="t" r="r" b="b"/>
            <a:pathLst>
              <a:path w="3430976" h="1714500">
                <a:moveTo>
                  <a:pt x="254958" y="0"/>
                </a:moveTo>
                <a:lnTo>
                  <a:pt x="3430976" y="0"/>
                </a:lnTo>
                <a:lnTo>
                  <a:pt x="3174882" y="1714500"/>
                </a:lnTo>
                <a:lnTo>
                  <a:pt x="0" y="1714500"/>
                </a:lnTo>
                <a:close/>
              </a:path>
            </a:pathLst>
          </a:custGeom>
          <a:noFill/>
          <a:extLst>
            <a:ext uri="{909E8E84-426E-40DD-AFC4-6F175D3DCCD1}">
              <a14:hiddenFill xmlns:a14="http://schemas.microsoft.com/office/drawing/2010/main">
                <a:solidFill>
                  <a:srgbClr val="FFFFFF"/>
                </a:solidFill>
              </a14:hiddenFill>
            </a:ext>
          </a:extLst>
        </p:spPr>
      </p:pic>
      <p:pic>
        <p:nvPicPr>
          <p:cNvPr id="4104" name="Picture 8" descr="Onderzoek: in stappen van lab naar mens | DiabetesType1">
            <a:extLst>
              <a:ext uri="{FF2B5EF4-FFF2-40B4-BE49-F238E27FC236}">
                <a16:creationId xmlns:a16="http://schemas.microsoft.com/office/drawing/2014/main" id="{F81AE0AE-C33D-4F2E-9001-BE923735CF30}"/>
              </a:ext>
            </a:extLst>
          </p:cNvPr>
          <p:cNvPicPr>
            <a:picLocks noChangeAspect="1" noChangeArrowheads="1"/>
          </p:cNvPicPr>
          <p:nvPr/>
        </p:nvPicPr>
        <p:blipFill rotWithShape="1">
          <a:blip r:embed="rId6">
            <a:alphaModFix/>
            <a:extLst>
              <a:ext uri="{28A0092B-C50C-407E-A947-70E740481C1C}">
                <a14:useLocalDpi xmlns:a14="http://schemas.microsoft.com/office/drawing/2010/main" val="0"/>
              </a:ext>
            </a:extLst>
          </a:blip>
          <a:srcRect l="10648" r="-5" b="-5"/>
          <a:stretch/>
        </p:blipFill>
        <p:spPr bwMode="auto">
          <a:xfrm>
            <a:off x="-10633" y="5127992"/>
            <a:ext cx="3271564" cy="1730008"/>
          </a:xfrm>
          <a:custGeom>
            <a:avLst/>
            <a:gdLst/>
            <a:ahLst/>
            <a:cxnLst/>
            <a:rect l="l" t="t" r="r" b="b"/>
            <a:pathLst>
              <a:path w="3271564" h="1730008">
                <a:moveTo>
                  <a:pt x="96673" y="0"/>
                </a:moveTo>
                <a:lnTo>
                  <a:pt x="3271564" y="0"/>
                </a:lnTo>
                <a:lnTo>
                  <a:pt x="3013153" y="1730008"/>
                </a:lnTo>
                <a:lnTo>
                  <a:pt x="0" y="1730008"/>
                </a:lnTo>
                <a:lnTo>
                  <a:pt x="0" y="650088"/>
                </a:lnTo>
                <a:close/>
              </a:path>
            </a:pathLst>
          </a:custGeom>
          <a:noFill/>
          <a:extLst>
            <a:ext uri="{909E8E84-426E-40DD-AFC4-6F175D3DCCD1}">
              <a14:hiddenFill xmlns:a14="http://schemas.microsoft.com/office/drawing/2010/main">
                <a:solidFill>
                  <a:srgbClr val="FFFFFF"/>
                </a:solidFill>
              </a14:hiddenFill>
            </a:ext>
          </a:extLst>
        </p:spPr>
      </p:pic>
      <p:sp>
        <p:nvSpPr>
          <p:cNvPr id="4113" name="Isosceles Triangle 30">
            <a:extLst>
              <a:ext uri="{FF2B5EF4-FFF2-40B4-BE49-F238E27FC236}">
                <a16:creationId xmlns:a16="http://schemas.microsoft.com/office/drawing/2014/main" id="{9151A0F5-13D3-4554-835F-A7034869A0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0634"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cxnSp>
        <p:nvCxnSpPr>
          <p:cNvPr id="4114" name="Straight Connector 86">
            <a:extLst>
              <a:ext uri="{FF2B5EF4-FFF2-40B4-BE49-F238E27FC236}">
                <a16:creationId xmlns:a16="http://schemas.microsoft.com/office/drawing/2014/main" id="{7AD810A1-5C23-43DA-9095-AAFC01CEE6F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8712" y="1714500"/>
            <a:ext cx="320608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12F4D3F3-0806-458E-B9E1-EC428A80B8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17088" y="3421959"/>
            <a:ext cx="320608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50E7A95E-82DA-479D-B765-A001BC3BB1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950" y="5127992"/>
            <a:ext cx="320608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3" name="Isosceles Triangle 30">
            <a:extLst>
              <a:ext uri="{FF2B5EF4-FFF2-40B4-BE49-F238E27FC236}">
                <a16:creationId xmlns:a16="http://schemas.microsoft.com/office/drawing/2014/main" id="{CDC9448A-4D53-4CF7-B513-1A1C0B535C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6306"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3" name="Tijdelijke aanduiding voor inhoud 2">
            <a:extLst>
              <a:ext uri="{FF2B5EF4-FFF2-40B4-BE49-F238E27FC236}">
                <a16:creationId xmlns:a16="http://schemas.microsoft.com/office/drawing/2014/main" id="{EF9221FE-3FEE-4E2D-9299-FD5F55BF3DF9}"/>
              </a:ext>
            </a:extLst>
          </p:cNvPr>
          <p:cNvSpPr>
            <a:spLocks noGrp="1"/>
          </p:cNvSpPr>
          <p:nvPr>
            <p:ph idx="1"/>
          </p:nvPr>
        </p:nvSpPr>
        <p:spPr>
          <a:xfrm>
            <a:off x="4159225" y="2160589"/>
            <a:ext cx="5114776" cy="3880773"/>
          </a:xfrm>
        </p:spPr>
        <p:txBody>
          <a:bodyPr>
            <a:normAutofit fontScale="92500" lnSpcReduction="10000"/>
          </a:bodyPr>
          <a:lstStyle/>
          <a:p>
            <a:r>
              <a:rPr lang="nl-NL"/>
              <a:t>Dierverzorging</a:t>
            </a:r>
          </a:p>
          <a:p>
            <a:r>
              <a:rPr lang="nl-NL"/>
              <a:t>Veehouderij (voedselproductie)</a:t>
            </a:r>
          </a:p>
          <a:p>
            <a:r>
              <a:rPr lang="nl-NL"/>
              <a:t>Lab (werken in een laboratorium, onderzoek doen)</a:t>
            </a:r>
          </a:p>
          <a:p>
            <a:r>
              <a:rPr lang="nl-NL"/>
              <a:t>Voeding (hoe te verbeteren of aan te passen, voedingsadviseur) </a:t>
            </a:r>
          </a:p>
          <a:p>
            <a:r>
              <a:rPr lang="nl-NL"/>
              <a:t>Teelt en techniek</a:t>
            </a:r>
          </a:p>
          <a:p>
            <a:r>
              <a:rPr lang="nl-NL"/>
              <a:t>Stedelijk en landschappelijk groen (beheer en onderhoud leefomgeving)</a:t>
            </a:r>
          </a:p>
          <a:p>
            <a:r>
              <a:rPr lang="nl-NL"/>
              <a:t>Natuurbeheer, boswachter, hovenier</a:t>
            </a:r>
          </a:p>
          <a:p>
            <a:r>
              <a:rPr lang="nl-NL"/>
              <a:t>Milieu (onderzoeken, controleren en inspecteren van de leefomgeving)</a:t>
            </a:r>
          </a:p>
          <a:p>
            <a:endParaRPr lang="nl-NL"/>
          </a:p>
        </p:txBody>
      </p:sp>
    </p:spTree>
    <p:extLst>
      <p:ext uri="{BB962C8B-B14F-4D97-AF65-F5344CB8AC3E}">
        <p14:creationId xmlns:p14="http://schemas.microsoft.com/office/powerpoint/2010/main" val="2828796253"/>
      </p:ext>
    </p:extLst>
  </p:cSld>
  <p:clrMapOvr>
    <a:masterClrMapping/>
  </p:clrMapOvr>
  <mc:AlternateContent xmlns:mc="http://schemas.openxmlformats.org/markup-compatibility/2006" xmlns:p14="http://schemas.microsoft.com/office/powerpoint/2010/main">
    <mc:Choice Requires="p14">
      <p:transition spd="slow" p14:dur="2000" advTm="14515"/>
    </mc:Choice>
    <mc:Fallback xmlns="">
      <p:transition spd="slow" advTm="14515"/>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9D24927A-7077-945F-4E0F-80CC3CB64E8A}"/>
              </a:ext>
            </a:extLst>
          </p:cNvPr>
          <p:cNvSpPr>
            <a:spLocks noGrp="1"/>
          </p:cNvSpPr>
          <p:nvPr>
            <p:ph type="title"/>
          </p:nvPr>
        </p:nvSpPr>
        <p:spPr>
          <a:xfrm>
            <a:off x="4011897" y="182888"/>
            <a:ext cx="5344224" cy="6416739"/>
          </a:xfrm>
        </p:spPr>
        <p:txBody>
          <a:bodyPr vert="horz" lIns="91440" tIns="45720" rIns="91440" bIns="45720" rtlCol="0" anchor="t">
            <a:noAutofit/>
          </a:bodyPr>
          <a:lstStyle/>
          <a:p>
            <a:br>
              <a:rPr lang="nl-NL" sz="2400">
                <a:solidFill>
                  <a:schemeClr val="tx1"/>
                </a:solidFill>
              </a:rPr>
            </a:br>
            <a:r>
              <a:rPr lang="nl-NL" sz="2400">
                <a:solidFill>
                  <a:schemeClr val="tx1"/>
                </a:solidFill>
              </a:rPr>
              <a:t>- Haarlem, hoofddorp, heel veel opleidingen </a:t>
            </a:r>
            <a:r>
              <a:rPr lang="nl-NL" sz="2400">
                <a:ea typeface="+mj-lt"/>
                <a:cs typeface="+mj-lt"/>
                <a:hlinkClick r:id="rId3"/>
              </a:rPr>
              <a:t>Link: NovaCollege</a:t>
            </a:r>
            <a:br>
              <a:rPr lang="nl-NL" sz="2400"/>
            </a:br>
            <a:br>
              <a:rPr lang="nl-NL" sz="2400"/>
            </a:br>
            <a:r>
              <a:rPr lang="nl-NL" sz="2400">
                <a:solidFill>
                  <a:schemeClr val="tx1"/>
                </a:solidFill>
              </a:rPr>
              <a:t>- Amsterdam, Amstelveen, Hoofddorp en Hilversum, heel veel opleidingen </a:t>
            </a:r>
            <a:r>
              <a:rPr lang="nl-NL" sz="2400">
                <a:hlinkClick r:id="rId4"/>
              </a:rPr>
              <a:t>Link: ROC</a:t>
            </a:r>
            <a:br>
              <a:rPr lang="nl-NL" sz="2400"/>
            </a:br>
            <a:br>
              <a:rPr lang="nl-NL" sz="2400"/>
            </a:br>
            <a:r>
              <a:rPr lang="nl-NL" sz="2400">
                <a:solidFill>
                  <a:schemeClr val="tx1"/>
                </a:solidFill>
              </a:rPr>
              <a:t>- Amsterdam en Aalsmeer, groen, dieren, handel en logistiek, teelt en logistiek </a:t>
            </a:r>
            <a:r>
              <a:rPr lang="nl-NL" sz="2400">
                <a:hlinkClick r:id="rId5"/>
              </a:rPr>
              <a:t>Link: Yuverta</a:t>
            </a:r>
            <a:br>
              <a:rPr lang="nl-NL" sz="2400"/>
            </a:br>
            <a:br>
              <a:rPr lang="nl-NL" sz="2400"/>
            </a:br>
            <a:r>
              <a:rPr lang="nl-NL" sz="2400">
                <a:solidFill>
                  <a:schemeClr val="tx1"/>
                </a:solidFill>
              </a:rPr>
              <a:t>- Haarlem, Hoofddorp, sport en </a:t>
            </a:r>
            <a:r>
              <a:rPr lang="nl-NL" sz="2400" err="1">
                <a:solidFill>
                  <a:schemeClr val="tx1"/>
                </a:solidFill>
              </a:rPr>
              <a:t>bewegings</a:t>
            </a:r>
            <a:r>
              <a:rPr lang="nl-NL" sz="2400">
                <a:solidFill>
                  <a:schemeClr val="tx1"/>
                </a:solidFill>
              </a:rPr>
              <a:t>  </a:t>
            </a:r>
            <a:r>
              <a:rPr lang="nl-NL" sz="2400" err="1">
                <a:solidFill>
                  <a:schemeClr val="tx1"/>
                </a:solidFill>
              </a:rPr>
              <a:t>coordinator</a:t>
            </a:r>
            <a:r>
              <a:rPr lang="nl-NL" sz="2400">
                <a:solidFill>
                  <a:schemeClr val="tx1"/>
                </a:solidFill>
              </a:rPr>
              <a:t> </a:t>
            </a:r>
            <a:r>
              <a:rPr lang="nl-NL" sz="2400">
                <a:hlinkClick r:id="rId6"/>
              </a:rPr>
              <a:t>Link: Cios</a:t>
            </a:r>
            <a:br>
              <a:rPr lang="nl-NL" sz="2400"/>
            </a:br>
            <a:br>
              <a:rPr lang="nl-NL" sz="2800"/>
            </a:br>
            <a:r>
              <a:rPr lang="nl-NL" sz="2400">
                <a:solidFill>
                  <a:schemeClr val="tx1"/>
                </a:solidFill>
              </a:rPr>
              <a:t>- Amsterdam, mediacollege, creatief </a:t>
            </a:r>
            <a:r>
              <a:rPr lang="nl-NL" sz="2000">
                <a:solidFill>
                  <a:schemeClr val="tx1"/>
                </a:solidFill>
                <a:hlinkClick r:id="rId7">
                  <a:extLst>
                    <a:ext uri="{A12FA001-AC4F-418D-AE19-62706E023703}">
                      <ahyp:hlinkClr xmlns:ahyp="http://schemas.microsoft.com/office/drawing/2018/hyperlinkcolor" val="tx"/>
                    </a:ext>
                  </a:extLst>
                </a:hlinkClick>
              </a:rPr>
              <a:t>Link: MA</a:t>
            </a:r>
            <a:endParaRPr lang="nl-NL" sz="2000">
              <a:solidFill>
                <a:schemeClr val="tx1"/>
              </a:solidFill>
            </a:endParaRPr>
          </a:p>
        </p:txBody>
      </p:sp>
      <p:pic>
        <p:nvPicPr>
          <p:cNvPr id="4" name="Afbeelding 4">
            <a:extLst>
              <a:ext uri="{FF2B5EF4-FFF2-40B4-BE49-F238E27FC236}">
                <a16:creationId xmlns:a16="http://schemas.microsoft.com/office/drawing/2014/main" id="{362F2ACE-9940-C91E-33B2-40AF561F97C8}"/>
              </a:ext>
            </a:extLst>
          </p:cNvPr>
          <p:cNvPicPr>
            <a:picLocks noGrp="1" noChangeAspect="1"/>
          </p:cNvPicPr>
          <p:nvPr>
            <p:ph idx="4294967295"/>
          </p:nvPr>
        </p:nvPicPr>
        <p:blipFill>
          <a:blip r:embed="rId8"/>
          <a:stretch>
            <a:fillRect/>
          </a:stretch>
        </p:blipFill>
        <p:spPr>
          <a:xfrm>
            <a:off x="801591" y="3241305"/>
            <a:ext cx="2647950" cy="847725"/>
          </a:xfrm>
        </p:spPr>
      </p:pic>
      <p:sp>
        <p:nvSpPr>
          <p:cNvPr id="23" name="Titel 1">
            <a:extLst>
              <a:ext uri="{FF2B5EF4-FFF2-40B4-BE49-F238E27FC236}">
                <a16:creationId xmlns:a16="http://schemas.microsoft.com/office/drawing/2014/main" id="{7CC050EF-54F3-4964-A9B0-5E262E86063A}"/>
              </a:ext>
            </a:extLst>
          </p:cNvPr>
          <p:cNvSpPr txBox="1">
            <a:spLocks/>
          </p:cNvSpPr>
          <p:nvPr/>
        </p:nvSpPr>
        <p:spPr>
          <a:xfrm>
            <a:off x="468313" y="-246795"/>
            <a:ext cx="7796212" cy="1152525"/>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nl-NL" altLang="nl-NL"/>
          </a:p>
        </p:txBody>
      </p:sp>
      <p:pic>
        <p:nvPicPr>
          <p:cNvPr id="25" name="Picture 4" descr="Nova College">
            <a:hlinkClick r:id="rId9"/>
            <a:extLst>
              <a:ext uri="{FF2B5EF4-FFF2-40B4-BE49-F238E27FC236}">
                <a16:creationId xmlns:a16="http://schemas.microsoft.com/office/drawing/2014/main" id="{000275BE-9C66-4EE6-8050-D92AB2F332B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73" y="420700"/>
            <a:ext cx="4020772" cy="976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6" descr="http://www.rocva.nl/_layouts/splashpage2.0/images/roc_logo.gif">
            <a:extLst>
              <a:ext uri="{FF2B5EF4-FFF2-40B4-BE49-F238E27FC236}">
                <a16:creationId xmlns:a16="http://schemas.microsoft.com/office/drawing/2014/main" id="{A77D0691-7AC5-459B-96C4-1274A8C8D39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16123" y="1717197"/>
            <a:ext cx="2227874" cy="1137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Afbeelding 5">
            <a:extLst>
              <a:ext uri="{FF2B5EF4-FFF2-40B4-BE49-F238E27FC236}">
                <a16:creationId xmlns:a16="http://schemas.microsoft.com/office/drawing/2014/main" id="{D37B7B63-23C4-B53B-A31F-BB02439519F1}"/>
              </a:ext>
            </a:extLst>
          </p:cNvPr>
          <p:cNvPicPr>
            <a:picLocks noChangeAspect="1"/>
          </p:cNvPicPr>
          <p:nvPr/>
        </p:nvPicPr>
        <p:blipFill>
          <a:blip r:embed="rId12"/>
          <a:stretch>
            <a:fillRect/>
          </a:stretch>
        </p:blipFill>
        <p:spPr>
          <a:xfrm>
            <a:off x="1307001" y="4415749"/>
            <a:ext cx="1537921" cy="846015"/>
          </a:xfrm>
          <a:prstGeom prst="rect">
            <a:avLst/>
          </a:prstGeom>
        </p:spPr>
      </p:pic>
      <p:pic>
        <p:nvPicPr>
          <p:cNvPr id="7" name="Afbeelding 7">
            <a:extLst>
              <a:ext uri="{FF2B5EF4-FFF2-40B4-BE49-F238E27FC236}">
                <a16:creationId xmlns:a16="http://schemas.microsoft.com/office/drawing/2014/main" id="{73BB4401-2516-7E77-5118-8D15C5AFCEDE}"/>
              </a:ext>
            </a:extLst>
          </p:cNvPr>
          <p:cNvPicPr>
            <a:picLocks noChangeAspect="1"/>
          </p:cNvPicPr>
          <p:nvPr/>
        </p:nvPicPr>
        <p:blipFill>
          <a:blip r:embed="rId13"/>
          <a:stretch>
            <a:fillRect/>
          </a:stretch>
        </p:blipFill>
        <p:spPr>
          <a:xfrm>
            <a:off x="1460865" y="5597708"/>
            <a:ext cx="1333787" cy="1206412"/>
          </a:xfrm>
          <a:prstGeom prst="rect">
            <a:avLst/>
          </a:prstGeom>
        </p:spPr>
      </p:pic>
      <p:sp>
        <p:nvSpPr>
          <p:cNvPr id="2" name="TextBox 1">
            <a:extLst>
              <a:ext uri="{FF2B5EF4-FFF2-40B4-BE49-F238E27FC236}">
                <a16:creationId xmlns:a16="http://schemas.microsoft.com/office/drawing/2014/main" id="{FE4E897D-2A6D-F864-1E57-7BADB619578E}"/>
              </a:ext>
            </a:extLst>
          </p:cNvPr>
          <p:cNvSpPr txBox="1"/>
          <p:nvPr/>
        </p:nvSpPr>
        <p:spPr>
          <a:xfrm>
            <a:off x="9355666" y="114904"/>
            <a:ext cx="2733069"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2000"/>
          </a:p>
        </p:txBody>
      </p:sp>
    </p:spTree>
    <p:extLst>
      <p:ext uri="{BB962C8B-B14F-4D97-AF65-F5344CB8AC3E}">
        <p14:creationId xmlns:p14="http://schemas.microsoft.com/office/powerpoint/2010/main" val="13360149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021333E1-AECE-4264-FE2F-C2CFA1763092}"/>
              </a:ext>
            </a:extLst>
          </p:cNvPr>
          <p:cNvSpPr>
            <a:spLocks noGrp="1"/>
          </p:cNvSpPr>
          <p:nvPr>
            <p:ph type="title"/>
          </p:nvPr>
        </p:nvSpPr>
        <p:spPr>
          <a:xfrm>
            <a:off x="3644487" y="609600"/>
            <a:ext cx="5709089" cy="6039852"/>
          </a:xfrm>
        </p:spPr>
        <p:txBody>
          <a:bodyPr>
            <a:normAutofit fontScale="90000"/>
          </a:bodyPr>
          <a:lstStyle/>
          <a:p>
            <a:r>
              <a:rPr lang="nl-NL" sz="2800">
                <a:solidFill>
                  <a:schemeClr val="tx1"/>
                </a:solidFill>
              </a:rPr>
              <a:t>-(voorheen Clusius) Hoorn, Alkmaar, Schagen, dier, natuur, bloemen, voeding </a:t>
            </a:r>
            <a:r>
              <a:rPr lang="nl-NL" sz="2800"/>
              <a:t>Link: Vonk </a:t>
            </a:r>
            <a:br>
              <a:rPr lang="nl-NL" sz="2800"/>
            </a:br>
            <a:br>
              <a:rPr lang="nl-NL" sz="2800"/>
            </a:br>
            <a:r>
              <a:rPr lang="nl-NL" sz="2800">
                <a:solidFill>
                  <a:schemeClr val="tx1"/>
                </a:solidFill>
              </a:rPr>
              <a:t>- </a:t>
            </a:r>
            <a:r>
              <a:rPr lang="nl-NL" sz="2800" err="1">
                <a:solidFill>
                  <a:schemeClr val="tx1"/>
                </a:solidFill>
              </a:rPr>
              <a:t>Priveschool</a:t>
            </a:r>
            <a:r>
              <a:rPr lang="nl-NL" sz="2800">
                <a:solidFill>
                  <a:schemeClr val="tx1"/>
                </a:solidFill>
              </a:rPr>
              <a:t>: Amsterdam, Utrecht en meer, management en Marketing (2 jaar) </a:t>
            </a:r>
            <a:r>
              <a:rPr lang="nl-NL" sz="2800">
                <a:hlinkClick r:id="rId3"/>
              </a:rPr>
              <a:t>Link: TIO</a:t>
            </a:r>
            <a:br>
              <a:rPr lang="nl-NL" sz="2800"/>
            </a:br>
            <a:br>
              <a:rPr lang="nl-NL" sz="2800"/>
            </a:br>
            <a:r>
              <a:rPr lang="nl-NL" sz="2800">
                <a:solidFill>
                  <a:schemeClr val="tx1"/>
                </a:solidFill>
              </a:rPr>
              <a:t>- Amsterdam, creatief, vakman </a:t>
            </a:r>
            <a:br>
              <a:rPr lang="nl-NL" sz="2800">
                <a:solidFill>
                  <a:schemeClr val="tx1"/>
                </a:solidFill>
              </a:rPr>
            </a:br>
            <a:r>
              <a:rPr lang="nl-NL" sz="2800">
                <a:hlinkClick r:id="rId4">
                  <a:extLst>
                    <a:ext uri="{A12FA001-AC4F-418D-AE19-62706E023703}">
                      <ahyp:hlinkClr xmlns:ahyp="http://schemas.microsoft.com/office/drawing/2018/hyperlinkcolor" val="tx"/>
                    </a:ext>
                  </a:extLst>
                </a:hlinkClick>
              </a:rPr>
              <a:t>Link: HMC</a:t>
            </a:r>
            <a:r>
              <a:rPr lang="nl-NL" sz="2800"/>
              <a:t> </a:t>
            </a:r>
            <a:br>
              <a:rPr lang="nl-NL" sz="2800"/>
            </a:br>
            <a:br>
              <a:rPr lang="nl-NL" sz="2800"/>
            </a:br>
            <a:r>
              <a:rPr lang="nl-NL" sz="2800">
                <a:solidFill>
                  <a:schemeClr val="tx1"/>
                </a:solidFill>
              </a:rPr>
              <a:t>- Regio Rotterdam, Schoonhoven, vakschool, juwelier goudsmid zilversmid </a:t>
            </a:r>
            <a:r>
              <a:rPr lang="nl-NL" sz="2800">
                <a:hlinkClick r:id="rId5">
                  <a:extLst>
                    <a:ext uri="{A12FA001-AC4F-418D-AE19-62706E023703}">
                      <ahyp:hlinkClr xmlns:ahyp="http://schemas.microsoft.com/office/drawing/2018/hyperlinkcolor" val="tx"/>
                    </a:ext>
                  </a:extLst>
                </a:hlinkClick>
              </a:rPr>
              <a:t>Link: Zadkine</a:t>
            </a:r>
            <a:br>
              <a:rPr lang="nl-NL" sz="2800">
                <a:solidFill>
                  <a:schemeClr val="tx1"/>
                </a:solidFill>
              </a:rPr>
            </a:br>
            <a:br>
              <a:rPr lang="nl-NL" sz="2800"/>
            </a:br>
            <a:endParaRPr lang="nl-NL" sz="2800">
              <a:solidFill>
                <a:schemeClr val="tx1"/>
              </a:solidFill>
              <a:highlight>
                <a:srgbClr val="00FF00"/>
              </a:highlight>
            </a:endParaRPr>
          </a:p>
        </p:txBody>
      </p:sp>
      <p:pic>
        <p:nvPicPr>
          <p:cNvPr id="6" name="Afbeelding 6">
            <a:extLst>
              <a:ext uri="{FF2B5EF4-FFF2-40B4-BE49-F238E27FC236}">
                <a16:creationId xmlns:a16="http://schemas.microsoft.com/office/drawing/2014/main" id="{B3445B8F-F056-E939-86E1-363281C17578}"/>
              </a:ext>
            </a:extLst>
          </p:cNvPr>
          <p:cNvPicPr>
            <a:picLocks noGrp="1" noChangeAspect="1"/>
          </p:cNvPicPr>
          <p:nvPr>
            <p:ph idx="4294967295"/>
          </p:nvPr>
        </p:nvPicPr>
        <p:blipFill>
          <a:blip r:embed="rId6"/>
          <a:stretch>
            <a:fillRect/>
          </a:stretch>
        </p:blipFill>
        <p:spPr>
          <a:xfrm>
            <a:off x="897227" y="1832553"/>
            <a:ext cx="2495550" cy="923925"/>
          </a:xfrm>
        </p:spPr>
      </p:pic>
      <p:pic>
        <p:nvPicPr>
          <p:cNvPr id="7" name="Afbeelding 7" descr="Afbeelding met tekst&#10;&#10;Automatisch gegenereerde beschrijving">
            <a:extLst>
              <a:ext uri="{FF2B5EF4-FFF2-40B4-BE49-F238E27FC236}">
                <a16:creationId xmlns:a16="http://schemas.microsoft.com/office/drawing/2014/main" id="{58670886-9DB9-A9BD-2951-4DCD654CB6A7}"/>
              </a:ext>
            </a:extLst>
          </p:cNvPr>
          <p:cNvPicPr>
            <a:picLocks noChangeAspect="1"/>
          </p:cNvPicPr>
          <p:nvPr/>
        </p:nvPicPr>
        <p:blipFill>
          <a:blip r:embed="rId7"/>
          <a:stretch>
            <a:fillRect/>
          </a:stretch>
        </p:blipFill>
        <p:spPr>
          <a:xfrm>
            <a:off x="859604" y="3197529"/>
            <a:ext cx="2743200" cy="1335024"/>
          </a:xfrm>
          <a:prstGeom prst="rect">
            <a:avLst/>
          </a:prstGeom>
        </p:spPr>
      </p:pic>
      <p:pic>
        <p:nvPicPr>
          <p:cNvPr id="9" name="Afbeelding 9">
            <a:extLst>
              <a:ext uri="{FF2B5EF4-FFF2-40B4-BE49-F238E27FC236}">
                <a16:creationId xmlns:a16="http://schemas.microsoft.com/office/drawing/2014/main" id="{B53B0895-9972-F1CA-98FF-81638F64A318}"/>
              </a:ext>
            </a:extLst>
          </p:cNvPr>
          <p:cNvPicPr>
            <a:picLocks noChangeAspect="1"/>
          </p:cNvPicPr>
          <p:nvPr/>
        </p:nvPicPr>
        <p:blipFill>
          <a:blip r:embed="rId8"/>
          <a:stretch>
            <a:fillRect/>
          </a:stretch>
        </p:blipFill>
        <p:spPr>
          <a:xfrm>
            <a:off x="1163168" y="490955"/>
            <a:ext cx="2134602" cy="1076826"/>
          </a:xfrm>
          <a:prstGeom prst="rect">
            <a:avLst/>
          </a:prstGeom>
        </p:spPr>
      </p:pic>
      <p:pic>
        <p:nvPicPr>
          <p:cNvPr id="2" name="Afbeelding 2">
            <a:extLst>
              <a:ext uri="{FF2B5EF4-FFF2-40B4-BE49-F238E27FC236}">
                <a16:creationId xmlns:a16="http://schemas.microsoft.com/office/drawing/2014/main" id="{6BCB8A43-AFFB-AE10-8938-EEF22D375369}"/>
              </a:ext>
            </a:extLst>
          </p:cNvPr>
          <p:cNvPicPr>
            <a:picLocks noChangeAspect="1"/>
          </p:cNvPicPr>
          <p:nvPr/>
        </p:nvPicPr>
        <p:blipFill>
          <a:blip r:embed="rId9"/>
          <a:stretch>
            <a:fillRect/>
          </a:stretch>
        </p:blipFill>
        <p:spPr>
          <a:xfrm>
            <a:off x="1019740" y="4892373"/>
            <a:ext cx="1126289" cy="1095876"/>
          </a:xfrm>
          <a:prstGeom prst="rect">
            <a:avLst/>
          </a:prstGeom>
        </p:spPr>
      </p:pic>
      <p:sp>
        <p:nvSpPr>
          <p:cNvPr id="4" name="TextBox 3">
            <a:extLst>
              <a:ext uri="{FF2B5EF4-FFF2-40B4-BE49-F238E27FC236}">
                <a16:creationId xmlns:a16="http://schemas.microsoft.com/office/drawing/2014/main" id="{8499704E-D0E5-FA7F-3623-92BEBAD67CD9}"/>
              </a:ext>
            </a:extLst>
          </p:cNvPr>
          <p:cNvSpPr txBox="1"/>
          <p:nvPr/>
        </p:nvSpPr>
        <p:spPr>
          <a:xfrm>
            <a:off x="9355666" y="260047"/>
            <a:ext cx="2733069"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2000"/>
          </a:p>
        </p:txBody>
      </p:sp>
    </p:spTree>
    <p:extLst>
      <p:ext uri="{BB962C8B-B14F-4D97-AF65-F5344CB8AC3E}">
        <p14:creationId xmlns:p14="http://schemas.microsoft.com/office/powerpoint/2010/main" val="15409965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021333E1-AECE-4264-FE2F-C2CFA1763092}"/>
              </a:ext>
            </a:extLst>
          </p:cNvPr>
          <p:cNvSpPr>
            <a:spLocks noGrp="1"/>
          </p:cNvSpPr>
          <p:nvPr>
            <p:ph type="title"/>
          </p:nvPr>
        </p:nvSpPr>
        <p:spPr>
          <a:xfrm>
            <a:off x="3564913" y="609600"/>
            <a:ext cx="6417615" cy="6039852"/>
          </a:xfrm>
        </p:spPr>
        <p:txBody>
          <a:bodyPr/>
          <a:lstStyle/>
          <a:p>
            <a:r>
              <a:rPr lang="nl-NL" sz="2800">
                <a:solidFill>
                  <a:schemeClr val="tx1"/>
                </a:solidFill>
              </a:rPr>
              <a:t>De website met alle informatie over de MBO vervolgopleidingen</a:t>
            </a:r>
            <a:br>
              <a:rPr lang="nl-NL" sz="2800"/>
            </a:br>
            <a:br>
              <a:rPr lang="nl-NL" sz="2800"/>
            </a:br>
            <a:r>
              <a:rPr lang="nl-NL" sz="2800">
                <a:solidFill>
                  <a:schemeClr val="tx1"/>
                </a:solidFill>
              </a:rPr>
              <a:t>- locaties</a:t>
            </a:r>
            <a:br>
              <a:rPr lang="nl-NL" sz="2800"/>
            </a:br>
            <a:r>
              <a:rPr lang="nl-NL" sz="2800">
                <a:solidFill>
                  <a:schemeClr val="tx1"/>
                </a:solidFill>
              </a:rPr>
              <a:t>- opendagen</a:t>
            </a:r>
            <a:br>
              <a:rPr lang="nl-NL" sz="2800"/>
            </a:br>
            <a:r>
              <a:rPr lang="nl-NL" sz="2800">
                <a:solidFill>
                  <a:schemeClr val="tx1"/>
                </a:solidFill>
              </a:rPr>
              <a:t>- inhoud over de opleidingen</a:t>
            </a:r>
            <a:br>
              <a:rPr lang="nl-NL" sz="2800"/>
            </a:br>
            <a:r>
              <a:rPr lang="nl-NL" sz="2800">
                <a:solidFill>
                  <a:schemeClr val="tx1"/>
                </a:solidFill>
              </a:rPr>
              <a:t>- beroepentest/studiekeuzetest</a:t>
            </a:r>
            <a:br>
              <a:rPr lang="en-US"/>
            </a:br>
            <a:r>
              <a:rPr lang="nl-NL" sz="2800">
                <a:solidFill>
                  <a:schemeClr val="tx1"/>
                </a:solidFill>
              </a:rPr>
              <a:t>- vergelijken van studies</a:t>
            </a:r>
            <a:br>
              <a:rPr lang="nl-NL" sz="2800"/>
            </a:br>
            <a:br>
              <a:rPr lang="nl-NL" sz="2800"/>
            </a:br>
            <a:r>
              <a:rPr lang="nl-NL" sz="2800">
                <a:solidFill>
                  <a:schemeClr val="tx1"/>
                </a:solidFill>
                <a:hlinkClick r:id="rId3"/>
              </a:rPr>
              <a:t>www.kiesmbo.nl</a:t>
            </a:r>
            <a:r>
              <a:rPr lang="nl-NL" sz="2800">
                <a:solidFill>
                  <a:schemeClr val="tx1"/>
                </a:solidFill>
              </a:rPr>
              <a:t> </a:t>
            </a:r>
          </a:p>
        </p:txBody>
      </p:sp>
      <p:pic>
        <p:nvPicPr>
          <p:cNvPr id="2" name="Afbeelding 2">
            <a:extLst>
              <a:ext uri="{FF2B5EF4-FFF2-40B4-BE49-F238E27FC236}">
                <a16:creationId xmlns:a16="http://schemas.microsoft.com/office/drawing/2014/main" id="{63D3240D-6C9F-46D9-A393-5060F8FB428F}"/>
              </a:ext>
            </a:extLst>
          </p:cNvPr>
          <p:cNvPicPr>
            <a:picLocks noChangeAspect="1"/>
          </p:cNvPicPr>
          <p:nvPr/>
        </p:nvPicPr>
        <p:blipFill>
          <a:blip r:embed="rId4"/>
          <a:stretch>
            <a:fillRect/>
          </a:stretch>
        </p:blipFill>
        <p:spPr>
          <a:xfrm>
            <a:off x="489703" y="846722"/>
            <a:ext cx="2790490" cy="2637923"/>
          </a:xfrm>
          <a:prstGeom prst="rect">
            <a:avLst/>
          </a:prstGeom>
        </p:spPr>
      </p:pic>
    </p:spTree>
    <p:extLst>
      <p:ext uri="{BB962C8B-B14F-4D97-AF65-F5344CB8AC3E}">
        <p14:creationId xmlns:p14="http://schemas.microsoft.com/office/powerpoint/2010/main" val="16687443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l"/>
            <a:r>
              <a:rPr lang="nl-NL" b="1">
                <a:solidFill>
                  <a:srgbClr val="236292"/>
                </a:solidFill>
              </a:rPr>
              <a:t>Havo</a:t>
            </a:r>
          </a:p>
        </p:txBody>
      </p:sp>
      <p:sp>
        <p:nvSpPr>
          <p:cNvPr id="3" name="Tijdelijke aanduiding voor inhoud 2"/>
          <p:cNvSpPr>
            <a:spLocks noGrp="1"/>
          </p:cNvSpPr>
          <p:nvPr>
            <p:ph idx="1"/>
          </p:nvPr>
        </p:nvSpPr>
        <p:spPr>
          <a:xfrm>
            <a:off x="677334" y="1614311"/>
            <a:ext cx="6547555" cy="4427051"/>
          </a:xfrm>
        </p:spPr>
        <p:txBody>
          <a:bodyPr>
            <a:normAutofit/>
          </a:bodyPr>
          <a:lstStyle/>
          <a:p>
            <a:pPr marL="0" indent="0" eaLnBrk="1" hangingPunct="1">
              <a:buNone/>
            </a:pPr>
            <a:r>
              <a:rPr lang="nl-NL" altLang="nl-NL" sz="1800"/>
              <a:t>Drempelloos met een examenpakket bestaande uit 7 vakken. Denk hierbij aan LO2 en Textiel of een ander extra vak.</a:t>
            </a:r>
          </a:p>
          <a:p>
            <a:pPr marL="0" indent="0" eaLnBrk="1" hangingPunct="1">
              <a:buNone/>
            </a:pPr>
            <a:endParaRPr lang="nl-NL" altLang="nl-NL"/>
          </a:p>
          <a:p>
            <a:pPr marL="0" indent="0" eaLnBrk="1" hangingPunct="1">
              <a:buNone/>
            </a:pPr>
            <a:r>
              <a:rPr lang="nl-NL" altLang="nl-NL"/>
              <a:t>Bij examenpakket met 6 vakken geldt:</a:t>
            </a:r>
            <a:endParaRPr lang="nl-NL" altLang="nl-NL" sz="1800"/>
          </a:p>
          <a:p>
            <a:pPr eaLnBrk="1" hangingPunct="1"/>
            <a:r>
              <a:rPr lang="nl-NL" altLang="nl-NL" sz="1800"/>
              <a:t>Gemiddeld 6,8 over alle vakken</a:t>
            </a:r>
          </a:p>
          <a:p>
            <a:pPr eaLnBrk="1" hangingPunct="1"/>
            <a:r>
              <a:rPr lang="nl-NL" altLang="nl-NL" sz="1800"/>
              <a:t>6,0 voor </a:t>
            </a:r>
            <a:r>
              <a:rPr lang="nl-NL" altLang="nl-NL"/>
              <a:t>Nederlands, Engels én wiskunde</a:t>
            </a:r>
            <a:endParaRPr lang="nl-NL" altLang="nl-NL" sz="1800"/>
          </a:p>
          <a:p>
            <a:pPr eaLnBrk="1" hangingPunct="1"/>
            <a:r>
              <a:rPr lang="nl-NL" altLang="nl-NL" sz="1800"/>
              <a:t>Afspraak met Eerste Christelijk Lyceum in Haarlem over gegarandeerde plaatsing mits aan de eisen is voldaan. Wij dringen er sterk op aan om voor het ECL te kiezen omdat op andere scholen vaak geen plek is. Hiermee vervalt de voorrangsregeling. </a:t>
            </a:r>
          </a:p>
        </p:txBody>
      </p:sp>
      <p:pic>
        <p:nvPicPr>
          <p:cNvPr id="7" name="Afbeelding 3"/>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10035499" y="5812693"/>
            <a:ext cx="1462886" cy="732692"/>
          </a:xfrm>
          <a:prstGeom prst="rect">
            <a:avLst/>
          </a:prstGeom>
        </p:spPr>
      </p:pic>
      <p:pic>
        <p:nvPicPr>
          <p:cNvPr id="8" name="Picture 7" descr="Unknown-4.png"/>
          <p:cNvPicPr>
            <a:picLocks noChangeAspect="1"/>
          </p:cNvPicPr>
          <p:nvPr/>
        </p:nvPicPr>
        <p:blipFill rotWithShape="1">
          <a:blip r:embed="rId4">
            <a:extLst>
              <a:ext uri="{28A0092B-C50C-407E-A947-70E740481C1C}">
                <a14:useLocalDpi xmlns:a14="http://schemas.microsoft.com/office/drawing/2010/main" val="0"/>
              </a:ext>
            </a:extLst>
          </a:blip>
          <a:srcRect l="9849" t="75854" r="-9849" b="-2224"/>
          <a:stretch/>
        </p:blipFill>
        <p:spPr>
          <a:xfrm>
            <a:off x="-53731" y="5641732"/>
            <a:ext cx="12299462" cy="2432536"/>
          </a:xfrm>
          <a:prstGeom prst="rect">
            <a:avLst/>
          </a:prstGeom>
        </p:spPr>
      </p:pic>
    </p:spTree>
    <p:extLst>
      <p:ext uri="{BB962C8B-B14F-4D97-AF65-F5344CB8AC3E}">
        <p14:creationId xmlns:p14="http://schemas.microsoft.com/office/powerpoint/2010/main" val="2934629581"/>
      </p:ext>
    </p:extLst>
  </p:cSld>
  <p:clrMapOvr>
    <a:masterClrMapping/>
  </p:clrMapOvr>
  <mc:AlternateContent xmlns:mc="http://schemas.openxmlformats.org/markup-compatibility/2006" xmlns:p14="http://schemas.microsoft.com/office/powerpoint/2010/main">
    <mc:Choice Requires="p14">
      <p:transition spd="slow" p14:dur="2000" advTm="36304"/>
    </mc:Choice>
    <mc:Fallback xmlns="">
      <p:transition spd="slow" advTm="36304"/>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C38158A5-64AE-46D7-A5D1-A5E8E78D7CFD}"/>
              </a:ext>
            </a:extLst>
          </p:cNvPr>
          <p:cNvSpPr>
            <a:spLocks noGrp="1"/>
          </p:cNvSpPr>
          <p:nvPr>
            <p:ph type="title"/>
          </p:nvPr>
        </p:nvSpPr>
        <p:spPr/>
        <p:txBody>
          <a:bodyPr>
            <a:normAutofit/>
          </a:bodyPr>
          <a:lstStyle/>
          <a:p>
            <a:r>
              <a:rPr lang="nl-NL" sz="4400" b="1">
                <a:solidFill>
                  <a:schemeClr val="accent2">
                    <a:lumMod val="75000"/>
                  </a:schemeClr>
                </a:solidFill>
              </a:rPr>
              <a:t>Even voorstellen</a:t>
            </a:r>
            <a:r>
              <a:rPr lang="nl-NL" sz="4400" b="1">
                <a:solidFill>
                  <a:srgbClr val="FFFFFF"/>
                </a:solidFill>
              </a:rPr>
              <a:t>en</a:t>
            </a:r>
            <a:endParaRPr lang="nl-NL" sz="4400"/>
          </a:p>
        </p:txBody>
      </p:sp>
      <p:sp>
        <p:nvSpPr>
          <p:cNvPr id="5" name="Tijdelijke aanduiding voor inhoud 4">
            <a:extLst>
              <a:ext uri="{FF2B5EF4-FFF2-40B4-BE49-F238E27FC236}">
                <a16:creationId xmlns:a16="http://schemas.microsoft.com/office/drawing/2014/main" id="{22E1B8F2-FC9D-44CD-A610-76C2CE3DBB6E}"/>
              </a:ext>
            </a:extLst>
          </p:cNvPr>
          <p:cNvSpPr>
            <a:spLocks noGrp="1"/>
          </p:cNvSpPr>
          <p:nvPr>
            <p:ph sz="half" idx="1"/>
          </p:nvPr>
        </p:nvSpPr>
        <p:spPr/>
        <p:txBody>
          <a:bodyPr vert="horz" lIns="91440" tIns="45720" rIns="91440" bIns="45720" rtlCol="0" anchor="t">
            <a:normAutofit/>
          </a:bodyPr>
          <a:lstStyle/>
          <a:p>
            <a:pPr>
              <a:lnSpc>
                <a:spcPct val="110000"/>
              </a:lnSpc>
              <a:buFont typeface="Wingdings" pitchFamily="2" charset="2"/>
              <a:buChar char="§"/>
            </a:pPr>
            <a:r>
              <a:rPr lang="nl-NL" sz="2800" b="1" dirty="0">
                <a:solidFill>
                  <a:schemeClr val="tx2">
                    <a:lumMod val="75000"/>
                  </a:schemeClr>
                </a:solidFill>
              </a:rPr>
              <a:t>Dionne </a:t>
            </a:r>
            <a:r>
              <a:rPr lang="nl-NL" sz="2800" b="1" dirty="0" err="1">
                <a:solidFill>
                  <a:schemeClr val="tx2">
                    <a:lumMod val="75000"/>
                  </a:schemeClr>
                </a:solidFill>
              </a:rPr>
              <a:t>Halderman</a:t>
            </a:r>
            <a:endParaRPr lang="nl-NL" sz="2800" b="1" dirty="0">
              <a:solidFill>
                <a:schemeClr val="tx2">
                  <a:lumMod val="75000"/>
                </a:schemeClr>
              </a:solidFill>
            </a:endParaRPr>
          </a:p>
          <a:p>
            <a:pPr marL="0" indent="0">
              <a:lnSpc>
                <a:spcPct val="110000"/>
              </a:lnSpc>
              <a:buNone/>
            </a:pPr>
            <a:r>
              <a:rPr lang="nl-NL" dirty="0">
                <a:solidFill>
                  <a:schemeClr val="tx2">
                    <a:lumMod val="75000"/>
                  </a:schemeClr>
                </a:solidFill>
              </a:rPr>
              <a:t>Decaan </a:t>
            </a:r>
            <a:endParaRPr lang="en-US" dirty="0">
              <a:solidFill>
                <a:schemeClr val="tx2">
                  <a:lumMod val="75000"/>
                </a:schemeClr>
              </a:solidFill>
            </a:endParaRPr>
          </a:p>
          <a:p>
            <a:pPr marL="0" indent="0">
              <a:lnSpc>
                <a:spcPct val="110000"/>
              </a:lnSpc>
              <a:buNone/>
            </a:pPr>
            <a:r>
              <a:rPr lang="nl-NL" sz="1800" dirty="0">
                <a:solidFill>
                  <a:schemeClr val="tx2">
                    <a:lumMod val="75000"/>
                  </a:schemeClr>
                </a:solidFill>
              </a:rPr>
              <a:t>Docent </a:t>
            </a:r>
            <a:r>
              <a:rPr lang="nl-NL" dirty="0">
                <a:solidFill>
                  <a:schemeClr val="tx2">
                    <a:lumMod val="75000"/>
                  </a:schemeClr>
                </a:solidFill>
              </a:rPr>
              <a:t>Wiskunde</a:t>
            </a:r>
            <a:endParaRPr lang="nl-NL" sz="1800" dirty="0">
              <a:solidFill>
                <a:schemeClr val="tx2">
                  <a:lumMod val="75000"/>
                </a:schemeClr>
              </a:solidFill>
            </a:endParaRPr>
          </a:p>
          <a:p>
            <a:pPr marL="0" indent="0">
              <a:lnSpc>
                <a:spcPct val="110000"/>
              </a:lnSpc>
              <a:buNone/>
            </a:pPr>
            <a:r>
              <a:rPr lang="nl-NL" sz="1800" dirty="0">
                <a:solidFill>
                  <a:schemeClr val="tx2">
                    <a:lumMod val="75000"/>
                  </a:schemeClr>
                </a:solidFill>
              </a:rPr>
              <a:t>Mentor </a:t>
            </a:r>
            <a:r>
              <a:rPr lang="nl-NL" dirty="0">
                <a:solidFill>
                  <a:schemeClr val="tx2">
                    <a:lumMod val="75000"/>
                  </a:schemeClr>
                </a:solidFill>
              </a:rPr>
              <a:t>3D</a:t>
            </a:r>
            <a:endParaRPr lang="nl-NL" sz="1800" dirty="0">
              <a:solidFill>
                <a:schemeClr val="tx2">
                  <a:lumMod val="75000"/>
                </a:schemeClr>
              </a:solidFill>
            </a:endParaRPr>
          </a:p>
          <a:p>
            <a:pPr marL="0" indent="0">
              <a:lnSpc>
                <a:spcPct val="110000"/>
              </a:lnSpc>
              <a:buNone/>
            </a:pPr>
            <a:endParaRPr lang="nl-NL" sz="1800">
              <a:solidFill>
                <a:schemeClr val="tx2">
                  <a:lumMod val="75000"/>
                </a:schemeClr>
              </a:solidFill>
            </a:endParaRPr>
          </a:p>
          <a:p>
            <a:endParaRPr lang="nl-NL"/>
          </a:p>
        </p:txBody>
      </p:sp>
      <p:sp>
        <p:nvSpPr>
          <p:cNvPr id="6" name="Tijdelijke aanduiding voor inhoud 5">
            <a:extLst>
              <a:ext uri="{FF2B5EF4-FFF2-40B4-BE49-F238E27FC236}">
                <a16:creationId xmlns:a16="http://schemas.microsoft.com/office/drawing/2014/main" id="{05B5A355-366F-464E-9D86-4609B8C1D75B}"/>
              </a:ext>
            </a:extLst>
          </p:cNvPr>
          <p:cNvSpPr>
            <a:spLocks noGrp="1"/>
          </p:cNvSpPr>
          <p:nvPr>
            <p:ph sz="half" idx="2"/>
          </p:nvPr>
        </p:nvSpPr>
        <p:spPr/>
        <p:txBody>
          <a:bodyPr vert="horz" lIns="91440" tIns="45720" rIns="91440" bIns="45720" rtlCol="0" anchor="t">
            <a:normAutofit/>
          </a:bodyPr>
          <a:lstStyle/>
          <a:p>
            <a:pPr>
              <a:lnSpc>
                <a:spcPct val="110000"/>
              </a:lnSpc>
              <a:buFont typeface="Wingdings" pitchFamily="2" charset="2"/>
              <a:buChar char="§"/>
            </a:pPr>
            <a:r>
              <a:rPr lang="nl-NL" sz="2800" b="1" dirty="0">
                <a:solidFill>
                  <a:schemeClr val="tx2">
                    <a:lumMod val="75000"/>
                  </a:schemeClr>
                </a:solidFill>
              </a:rPr>
              <a:t>Lars van der Meer</a:t>
            </a:r>
          </a:p>
          <a:p>
            <a:pPr marL="0" indent="0">
              <a:lnSpc>
                <a:spcPct val="110000"/>
              </a:lnSpc>
              <a:buNone/>
            </a:pPr>
            <a:r>
              <a:rPr lang="nl-NL" sz="1800" dirty="0">
                <a:solidFill>
                  <a:schemeClr val="tx2">
                    <a:lumMod val="75000"/>
                  </a:schemeClr>
                </a:solidFill>
              </a:rPr>
              <a:t>Decaan</a:t>
            </a:r>
          </a:p>
          <a:p>
            <a:pPr marL="0" indent="0">
              <a:lnSpc>
                <a:spcPct val="110000"/>
              </a:lnSpc>
              <a:buNone/>
            </a:pPr>
            <a:r>
              <a:rPr lang="nl-NL" sz="1800" dirty="0">
                <a:solidFill>
                  <a:schemeClr val="tx2">
                    <a:lumMod val="75000"/>
                  </a:schemeClr>
                </a:solidFill>
              </a:rPr>
              <a:t>Docent LO</a:t>
            </a:r>
          </a:p>
          <a:p>
            <a:pPr marL="0" indent="0">
              <a:buNone/>
            </a:pPr>
            <a:r>
              <a:rPr lang="nl-NL" dirty="0">
                <a:solidFill>
                  <a:schemeClr val="tx2">
                    <a:lumMod val="75000"/>
                  </a:schemeClr>
                </a:solidFill>
              </a:rPr>
              <a:t>Mentor 3B</a:t>
            </a:r>
            <a:endParaRPr lang="nl-NL" dirty="0"/>
          </a:p>
        </p:txBody>
      </p:sp>
    </p:spTree>
    <p:extLst>
      <p:ext uri="{BB962C8B-B14F-4D97-AF65-F5344CB8AC3E}">
        <p14:creationId xmlns:p14="http://schemas.microsoft.com/office/powerpoint/2010/main" val="521988475"/>
      </p:ext>
    </p:extLst>
  </p:cSld>
  <p:clrMapOvr>
    <a:masterClrMapping/>
  </p:clrMapOvr>
  <mc:AlternateContent xmlns:mc="http://schemas.openxmlformats.org/markup-compatibility/2006" xmlns:p14="http://schemas.microsoft.com/office/powerpoint/2010/main">
    <mc:Choice Requires="p14">
      <p:transition spd="slow" p14:dur="2000" advTm="14950"/>
    </mc:Choice>
    <mc:Fallback xmlns="">
      <p:transition spd="slow" advTm="1495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9E5078DB-2B08-4650-937A-1EC6CE55CC35}"/>
              </a:ext>
            </a:extLst>
          </p:cNvPr>
          <p:cNvSpPr>
            <a:spLocks noGrp="1"/>
          </p:cNvSpPr>
          <p:nvPr>
            <p:ph type="title"/>
          </p:nvPr>
        </p:nvSpPr>
        <p:spPr>
          <a:xfrm>
            <a:off x="677334" y="354419"/>
            <a:ext cx="8596668" cy="1320800"/>
          </a:xfrm>
        </p:spPr>
        <p:txBody>
          <a:bodyPr/>
          <a:lstStyle/>
          <a:p>
            <a:r>
              <a:rPr lang="nl-NL"/>
              <a:t>LO2 (sportklas)</a:t>
            </a:r>
          </a:p>
        </p:txBody>
      </p:sp>
      <p:sp>
        <p:nvSpPr>
          <p:cNvPr id="6" name="Tijdelijke aanduiding voor inhoud 5">
            <a:extLst>
              <a:ext uri="{FF2B5EF4-FFF2-40B4-BE49-F238E27FC236}">
                <a16:creationId xmlns:a16="http://schemas.microsoft.com/office/drawing/2014/main" id="{F29303E7-FF30-4081-A784-0FB71B716F3F}"/>
              </a:ext>
            </a:extLst>
          </p:cNvPr>
          <p:cNvSpPr>
            <a:spLocks noGrp="1"/>
          </p:cNvSpPr>
          <p:nvPr>
            <p:ph idx="1"/>
          </p:nvPr>
        </p:nvSpPr>
        <p:spPr>
          <a:xfrm>
            <a:off x="677334" y="1179179"/>
            <a:ext cx="8596668" cy="4499641"/>
          </a:xfrm>
        </p:spPr>
        <p:txBody>
          <a:bodyPr>
            <a:normAutofit/>
          </a:bodyPr>
          <a:lstStyle/>
          <a:p>
            <a:r>
              <a:rPr lang="nl-NL"/>
              <a:t>LO2 (Lichamelijke Opvoeding 2) is gym als examenvak. In het 3e jaar krijg je een les van 80 minuten en een les van 40 minuten extra per week. Deze lessen bestaan uit veel praktijk, je krijgt regeltaken, leert lesgeven en je krijgt theorie over sporten en het menselijk lichaam.</a:t>
            </a:r>
          </a:p>
          <a:p>
            <a:r>
              <a:rPr lang="nl-NL"/>
              <a:t>Je moet redelijk goed kunnen </a:t>
            </a:r>
            <a:r>
              <a:rPr lang="nl-NL" sz="1800"/>
              <a:t>sporten en gemotiveerd zijn. De eis is dat je voor LO in klas 2 een 7 staat.</a:t>
            </a:r>
          </a:p>
          <a:p>
            <a:r>
              <a:rPr lang="nl-NL" sz="1800"/>
              <a:t>Met LO2 op onze school kan de overstap naar CIOS gemakkelijker zijn.</a:t>
            </a:r>
          </a:p>
          <a:p>
            <a:r>
              <a:rPr lang="nl-NL"/>
              <a:t>Telt mee als een </a:t>
            </a:r>
            <a:r>
              <a:rPr lang="nl-NL" b="1"/>
              <a:t>7e vak voor HAVO </a:t>
            </a:r>
            <a:r>
              <a:rPr lang="nl-NL"/>
              <a:t>en is een compensatie vak voor het examen.</a:t>
            </a:r>
          </a:p>
        </p:txBody>
      </p:sp>
      <p:pic>
        <p:nvPicPr>
          <p:cNvPr id="5122" name="Picture 2" descr="Einstein Lyceum - Leuke sportclinics!">
            <a:extLst>
              <a:ext uri="{FF2B5EF4-FFF2-40B4-BE49-F238E27FC236}">
                <a16:creationId xmlns:a16="http://schemas.microsoft.com/office/drawing/2014/main" id="{5F629A5A-CC9C-4775-BE98-D7F3E41392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3228" y="3929005"/>
            <a:ext cx="6397651" cy="2450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2115879"/>
      </p:ext>
    </p:extLst>
  </p:cSld>
  <p:clrMapOvr>
    <a:masterClrMapping/>
  </p:clrMapOvr>
  <mc:AlternateContent xmlns:mc="http://schemas.openxmlformats.org/markup-compatibility/2006" xmlns:p14="http://schemas.microsoft.com/office/powerpoint/2010/main">
    <mc:Choice Requires="p14">
      <p:transition spd="slow" p14:dur="2000" advTm="32045"/>
    </mc:Choice>
    <mc:Fallback xmlns="">
      <p:transition spd="slow" advTm="32045"/>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55" name="Rectangle 77">
            <a:extLst>
              <a:ext uri="{FF2B5EF4-FFF2-40B4-BE49-F238E27FC236}">
                <a16:creationId xmlns:a16="http://schemas.microsoft.com/office/drawing/2014/main" id="{46E2C1D0-2072-4664-9C67-3B12866F5B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17" y="-1"/>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pic>
        <p:nvPicPr>
          <p:cNvPr id="6146" name="Picture 2" descr="Ervaringen van cursisten • Modevakopleiding Arnhem • Naailessen,  opleidingen, cursussen">
            <a:extLst>
              <a:ext uri="{FF2B5EF4-FFF2-40B4-BE49-F238E27FC236}">
                <a16:creationId xmlns:a16="http://schemas.microsoft.com/office/drawing/2014/main" id="{F915EA78-9C7B-4D8F-86A4-F7FDB603668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677" r="23946" b="-1"/>
          <a:stretch/>
        </p:blipFill>
        <p:spPr bwMode="auto">
          <a:xfrm>
            <a:off x="6194368" y="10"/>
            <a:ext cx="5997632" cy="6857990"/>
          </a:xfrm>
          <a:custGeom>
            <a:avLst/>
            <a:gdLst/>
            <a:ahLst/>
            <a:cxnLst/>
            <a:rect l="l" t="t" r="r" b="b"/>
            <a:pathLst>
              <a:path w="5997632" h="6858000">
                <a:moveTo>
                  <a:pt x="0" y="0"/>
                </a:moveTo>
                <a:lnTo>
                  <a:pt x="5997632" y="0"/>
                </a:lnTo>
                <a:lnTo>
                  <a:pt x="5997632" y="6858000"/>
                </a:lnTo>
                <a:lnTo>
                  <a:pt x="3178693" y="6858000"/>
                </a:lnTo>
                <a:close/>
              </a:path>
            </a:pathLst>
          </a:custGeom>
          <a:noFill/>
          <a:extLst>
            <a:ext uri="{909E8E84-426E-40DD-AFC4-6F175D3DCCD1}">
              <a14:hiddenFill xmlns:a14="http://schemas.microsoft.com/office/drawing/2010/main">
                <a:solidFill>
                  <a:srgbClr val="FFFFFF"/>
                </a:solidFill>
              </a14:hiddenFill>
            </a:ext>
          </a:extLst>
        </p:spPr>
      </p:pic>
      <p:pic>
        <p:nvPicPr>
          <p:cNvPr id="6150" name="Picture 6" descr="kleding ontwerpen schetsen - Google zoeken | Kleding ontwerpen, Ontwerpen  tekenen, Kleding">
            <a:extLst>
              <a:ext uri="{FF2B5EF4-FFF2-40B4-BE49-F238E27FC236}">
                <a16:creationId xmlns:a16="http://schemas.microsoft.com/office/drawing/2014/main" id="{A3863809-ED35-4B26-B4C5-39564B03450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051" r="23964" b="1"/>
          <a:stretch/>
        </p:blipFill>
        <p:spPr bwMode="auto">
          <a:xfrm>
            <a:off x="-1" y="10"/>
            <a:ext cx="9169453" cy="6857990"/>
          </a:xfrm>
          <a:custGeom>
            <a:avLst/>
            <a:gdLst/>
            <a:ahLst/>
            <a:cxnLst/>
            <a:rect l="l" t="t" r="r" b="b"/>
            <a:pathLst>
              <a:path w="9141744" h="6863485">
                <a:moveTo>
                  <a:pt x="0" y="0"/>
                </a:moveTo>
                <a:lnTo>
                  <a:pt x="5963051" y="0"/>
                </a:lnTo>
                <a:lnTo>
                  <a:pt x="9141744" y="6863485"/>
                </a:lnTo>
                <a:lnTo>
                  <a:pt x="0" y="6863485"/>
                </a:lnTo>
                <a:lnTo>
                  <a:pt x="0" y="0"/>
                </a:lnTo>
                <a:close/>
              </a:path>
            </a:pathLst>
          </a:custGeom>
          <a:noFill/>
          <a:extLst>
            <a:ext uri="{909E8E84-426E-40DD-AFC4-6F175D3DCCD1}">
              <a14:hiddenFill xmlns:a14="http://schemas.microsoft.com/office/drawing/2010/main">
                <a:solidFill>
                  <a:srgbClr val="FFFFFF"/>
                </a:solidFill>
              </a14:hiddenFill>
            </a:ext>
          </a:extLst>
        </p:spPr>
      </p:pic>
      <p:sp>
        <p:nvSpPr>
          <p:cNvPr id="80" name="Freeform: Shape 79">
            <a:extLst>
              <a:ext uri="{FF2B5EF4-FFF2-40B4-BE49-F238E27FC236}">
                <a16:creationId xmlns:a16="http://schemas.microsoft.com/office/drawing/2014/main" id="{37FEB674-D811-4FFE-A878-29D0C0ED1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73847"/>
            <a:ext cx="6434783" cy="3310306"/>
          </a:xfrm>
          <a:custGeom>
            <a:avLst/>
            <a:gdLst>
              <a:gd name="connsiteX0" fmla="*/ 0 w 6434783"/>
              <a:gd name="connsiteY0" fmla="*/ 0 h 3310306"/>
              <a:gd name="connsiteX1" fmla="*/ 3829872 w 6434783"/>
              <a:gd name="connsiteY1" fmla="*/ 0 h 3310306"/>
              <a:gd name="connsiteX2" fmla="*/ 4896100 w 6434783"/>
              <a:gd name="connsiteY2" fmla="*/ 0 h 3310306"/>
              <a:gd name="connsiteX3" fmla="*/ 4901677 w 6434783"/>
              <a:gd name="connsiteY3" fmla="*/ 0 h 3310306"/>
              <a:gd name="connsiteX4" fmla="*/ 6434783 w 6434783"/>
              <a:gd name="connsiteY4" fmla="*/ 3310306 h 3310306"/>
              <a:gd name="connsiteX5" fmla="*/ 0 w 6434783"/>
              <a:gd name="connsiteY5" fmla="*/ 3310306 h 3310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34783" h="3310306">
                <a:moveTo>
                  <a:pt x="0" y="0"/>
                </a:moveTo>
                <a:lnTo>
                  <a:pt x="3829872" y="0"/>
                </a:lnTo>
                <a:lnTo>
                  <a:pt x="4896100" y="0"/>
                </a:lnTo>
                <a:lnTo>
                  <a:pt x="4901677" y="0"/>
                </a:lnTo>
                <a:lnTo>
                  <a:pt x="6434783" y="3310306"/>
                </a:lnTo>
                <a:lnTo>
                  <a:pt x="0" y="3310306"/>
                </a:lnTo>
                <a:close/>
              </a:path>
            </a:pathLst>
          </a:custGeom>
          <a:solidFill>
            <a:schemeClr val="bg1">
              <a:lumMod val="85000"/>
              <a:lumOff val="1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CD328C96-0CF1-437B-BC7B-F40560440216}"/>
              </a:ext>
            </a:extLst>
          </p:cNvPr>
          <p:cNvSpPr>
            <a:spLocks noGrp="1"/>
          </p:cNvSpPr>
          <p:nvPr>
            <p:ph type="title"/>
          </p:nvPr>
        </p:nvSpPr>
        <p:spPr>
          <a:xfrm>
            <a:off x="299086" y="148584"/>
            <a:ext cx="5112885" cy="1212383"/>
          </a:xfrm>
        </p:spPr>
        <p:txBody>
          <a:bodyPr anchor="ctr">
            <a:normAutofit/>
          </a:bodyPr>
          <a:lstStyle/>
          <a:p>
            <a:r>
              <a:rPr lang="nl-NL" b="1"/>
              <a:t>Textiele werkvormen</a:t>
            </a:r>
          </a:p>
        </p:txBody>
      </p:sp>
      <p:sp>
        <p:nvSpPr>
          <p:cNvPr id="3" name="Tijdelijke aanduiding voor inhoud 2">
            <a:extLst>
              <a:ext uri="{FF2B5EF4-FFF2-40B4-BE49-F238E27FC236}">
                <a16:creationId xmlns:a16="http://schemas.microsoft.com/office/drawing/2014/main" id="{BD7297FF-DF93-48DB-9F2F-97C43680430F}"/>
              </a:ext>
            </a:extLst>
          </p:cNvPr>
          <p:cNvSpPr>
            <a:spLocks noGrp="1"/>
          </p:cNvSpPr>
          <p:nvPr>
            <p:ph idx="1"/>
          </p:nvPr>
        </p:nvSpPr>
        <p:spPr>
          <a:xfrm>
            <a:off x="-9318" y="1773847"/>
            <a:ext cx="5548881" cy="4165063"/>
          </a:xfrm>
        </p:spPr>
        <p:txBody>
          <a:bodyPr vert="horz" lIns="91440" tIns="45720" rIns="91440" bIns="45720" rtlCol="0" anchor="t">
            <a:normAutofit/>
          </a:bodyPr>
          <a:lstStyle/>
          <a:p>
            <a:pPr>
              <a:lnSpc>
                <a:spcPct val="90000"/>
              </a:lnSpc>
            </a:pPr>
            <a:r>
              <a:rPr lang="nl-NL" sz="1600" dirty="0"/>
              <a:t>Dit vak is een mooie vooropleiding voor als jij wil </a:t>
            </a:r>
            <a:br>
              <a:rPr lang="nl-NL" sz="1600" dirty="0"/>
            </a:br>
            <a:r>
              <a:rPr lang="nl-NL" sz="1600" dirty="0"/>
              <a:t>gaan werken binnen de mode, wil ontwerpen of</a:t>
            </a:r>
            <a:br>
              <a:rPr lang="nl-NL" sz="1600" dirty="0"/>
            </a:br>
            <a:r>
              <a:rPr lang="nl-NL" sz="1600" dirty="0"/>
              <a:t>iets met styling zou willen doen.</a:t>
            </a:r>
            <a:br>
              <a:rPr lang="nl-NL" sz="1600" dirty="0"/>
            </a:br>
            <a:br>
              <a:rPr lang="nl-NL" sz="1600" dirty="0"/>
            </a:br>
            <a:r>
              <a:rPr lang="nl-NL" sz="1600" dirty="0" err="1"/>
              <a:t>Hout-en</a:t>
            </a:r>
            <a:r>
              <a:rPr lang="nl-NL" sz="1600" dirty="0"/>
              <a:t> </a:t>
            </a:r>
            <a:r>
              <a:rPr lang="nl-NL" sz="1600" dirty="0" err="1"/>
              <a:t>meubilerings</a:t>
            </a:r>
            <a:r>
              <a:rPr lang="nl-NL" sz="1600" dirty="0"/>
              <a:t> college                            </a:t>
            </a:r>
            <a:br>
              <a:rPr lang="nl-NL" sz="1600" dirty="0"/>
            </a:br>
            <a:r>
              <a:rPr lang="nl-NL" sz="1600" dirty="0"/>
              <a:t>Jan des Bouvriecollege                          </a:t>
            </a:r>
            <a:br>
              <a:rPr lang="nl-NL" sz="1600" dirty="0"/>
            </a:br>
            <a:r>
              <a:rPr lang="nl-NL" sz="1600" dirty="0" err="1"/>
              <a:t>Jeansacademy</a:t>
            </a:r>
            <a:r>
              <a:rPr lang="nl-NL" sz="1600" dirty="0"/>
              <a:t> </a:t>
            </a:r>
            <a:br>
              <a:rPr lang="nl-NL" sz="1600" dirty="0"/>
            </a:br>
            <a:r>
              <a:rPr lang="nl-NL" sz="1600" dirty="0"/>
              <a:t>Fashion stylist</a:t>
            </a:r>
          </a:p>
          <a:p>
            <a:pPr>
              <a:lnSpc>
                <a:spcPct val="90000"/>
              </a:lnSpc>
            </a:pPr>
            <a:r>
              <a:rPr lang="nl-NL" sz="1600" dirty="0"/>
              <a:t>Als jij creatief bent, dan past dit vak bij jou!</a:t>
            </a:r>
          </a:p>
          <a:p>
            <a:pPr>
              <a:lnSpc>
                <a:spcPct val="90000"/>
              </a:lnSpc>
            </a:pPr>
            <a:r>
              <a:rPr lang="nl-NL" sz="1600" dirty="0"/>
              <a:t>Bij dit vak wordt ook theorieles gegeven over kunstbeschouwing.</a:t>
            </a:r>
          </a:p>
          <a:p>
            <a:pPr>
              <a:lnSpc>
                <a:spcPct val="90000"/>
              </a:lnSpc>
            </a:pPr>
            <a:r>
              <a:rPr lang="nl-NL" sz="1600" dirty="0"/>
              <a:t>Dit vak telt mee als een 7</a:t>
            </a:r>
            <a:r>
              <a:rPr lang="nl-NL" sz="1600" baseline="30000" dirty="0"/>
              <a:t>e</a:t>
            </a:r>
            <a:r>
              <a:rPr lang="nl-NL" sz="1600" dirty="0"/>
              <a:t> vak voor de HAVO</a:t>
            </a:r>
            <a:endParaRPr lang="nl-NL" sz="1600" dirty="0">
              <a:solidFill>
                <a:schemeClr val="bg1"/>
              </a:solidFill>
            </a:endParaRPr>
          </a:p>
        </p:txBody>
      </p:sp>
    </p:spTree>
    <p:extLst>
      <p:ext uri="{BB962C8B-B14F-4D97-AF65-F5344CB8AC3E}">
        <p14:creationId xmlns:p14="http://schemas.microsoft.com/office/powerpoint/2010/main" val="109427577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31399"/>
    </mc:Choice>
    <mc:Fallback xmlns="">
      <p:transition spd="slow" advTm="31399"/>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70" name="Picture 2" descr="Jongeren verdienen geld met eigen bedrijf in de zomervakantie -  ZomerOndernemer">
            <a:extLst>
              <a:ext uri="{FF2B5EF4-FFF2-40B4-BE49-F238E27FC236}">
                <a16:creationId xmlns:a16="http://schemas.microsoft.com/office/drawing/2014/main" id="{AC37C045-AF38-4419-9E11-B005A60D5BA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842" r="18497"/>
          <a:stretch/>
        </p:blipFill>
        <p:spPr bwMode="auto">
          <a:xfrm>
            <a:off x="322048" y="-1"/>
            <a:ext cx="4551305" cy="3429000"/>
          </a:xfrm>
          <a:custGeom>
            <a:avLst/>
            <a:gdLst/>
            <a:ahLst/>
            <a:cxnLst/>
            <a:rect l="l" t="t" r="r" b="b"/>
            <a:pathLst>
              <a:path w="4551305" h="3429000">
                <a:moveTo>
                  <a:pt x="509916" y="0"/>
                </a:moveTo>
                <a:lnTo>
                  <a:pt x="4551305" y="0"/>
                </a:lnTo>
                <a:lnTo>
                  <a:pt x="4551305" y="1"/>
                </a:lnTo>
                <a:lnTo>
                  <a:pt x="3693885" y="1"/>
                </a:lnTo>
                <a:lnTo>
                  <a:pt x="3181696" y="3429000"/>
                </a:lnTo>
                <a:lnTo>
                  <a:pt x="0" y="3429000"/>
                </a:lnTo>
                <a:close/>
              </a:path>
            </a:pathLst>
          </a:cu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10FDE91B-7639-447F-9628-8C4ECAC553A8}"/>
              </a:ext>
            </a:extLst>
          </p:cNvPr>
          <p:cNvSpPr>
            <a:spLocks noGrp="1"/>
          </p:cNvSpPr>
          <p:nvPr>
            <p:ph type="title"/>
          </p:nvPr>
        </p:nvSpPr>
        <p:spPr>
          <a:xfrm>
            <a:off x="4159225" y="609600"/>
            <a:ext cx="5303752" cy="1080977"/>
          </a:xfrm>
        </p:spPr>
        <p:txBody>
          <a:bodyPr>
            <a:normAutofit/>
          </a:bodyPr>
          <a:lstStyle/>
          <a:p>
            <a:r>
              <a:rPr lang="nl-NL"/>
              <a:t>Ondernemen klas 3 en 4</a:t>
            </a:r>
          </a:p>
        </p:txBody>
      </p:sp>
      <p:pic>
        <p:nvPicPr>
          <p:cNvPr id="7172" name="Picture 4" descr="Vijf Groninger jongeren met idee voor eigen bedrijf in finale Booming  Business - noordz">
            <a:extLst>
              <a:ext uri="{FF2B5EF4-FFF2-40B4-BE49-F238E27FC236}">
                <a16:creationId xmlns:a16="http://schemas.microsoft.com/office/drawing/2014/main" id="{70FFE320-DC4B-44BC-94A8-3C4E8A98FA6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0980" r="17775"/>
          <a:stretch/>
        </p:blipFill>
        <p:spPr bwMode="auto">
          <a:xfrm>
            <a:off x="-10633" y="3428999"/>
            <a:ext cx="3514376" cy="3429001"/>
          </a:xfrm>
          <a:custGeom>
            <a:avLst/>
            <a:gdLst/>
            <a:ahLst/>
            <a:cxnLst/>
            <a:rect l="l" t="t" r="r" b="b"/>
            <a:pathLst>
              <a:path w="3514376" h="3429001">
                <a:moveTo>
                  <a:pt x="332680" y="0"/>
                </a:moveTo>
                <a:lnTo>
                  <a:pt x="3514376" y="0"/>
                </a:lnTo>
                <a:lnTo>
                  <a:pt x="3002186" y="3429001"/>
                </a:lnTo>
                <a:lnTo>
                  <a:pt x="0" y="3429001"/>
                </a:lnTo>
                <a:lnTo>
                  <a:pt x="0" y="2237155"/>
                </a:lnTo>
                <a:close/>
              </a:path>
            </a:pathLst>
          </a:custGeom>
          <a:noFill/>
          <a:extLst>
            <a:ext uri="{909E8E84-426E-40DD-AFC4-6F175D3DCCD1}">
              <a14:hiddenFill xmlns:a14="http://schemas.microsoft.com/office/drawing/2010/main">
                <a:solidFill>
                  <a:srgbClr val="FFFFFF"/>
                </a:solidFill>
              </a14:hiddenFill>
            </a:ext>
          </a:extLst>
        </p:spPr>
      </p:pic>
      <p:cxnSp>
        <p:nvCxnSpPr>
          <p:cNvPr id="7174" name="Straight Connector 72">
            <a:extLst>
              <a:ext uri="{FF2B5EF4-FFF2-40B4-BE49-F238E27FC236}">
                <a16:creationId xmlns:a16="http://schemas.microsoft.com/office/drawing/2014/main" id="{36CB27DD-D98C-4A82-9A5E-42282782576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32012" y="3428999"/>
            <a:ext cx="32511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175" name="Isosceles Triangle 30">
            <a:extLst>
              <a:ext uri="{FF2B5EF4-FFF2-40B4-BE49-F238E27FC236}">
                <a16:creationId xmlns:a16="http://schemas.microsoft.com/office/drawing/2014/main" id="{A912E26A-2737-4A42-92C0-4ED8933C8A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3" name="Tijdelijke aanduiding voor inhoud 2">
            <a:extLst>
              <a:ext uri="{FF2B5EF4-FFF2-40B4-BE49-F238E27FC236}">
                <a16:creationId xmlns:a16="http://schemas.microsoft.com/office/drawing/2014/main" id="{B532414D-648D-4515-B25C-B84F01A423D1}"/>
              </a:ext>
            </a:extLst>
          </p:cNvPr>
          <p:cNvSpPr>
            <a:spLocks noGrp="1"/>
          </p:cNvSpPr>
          <p:nvPr>
            <p:ph idx="1"/>
          </p:nvPr>
        </p:nvSpPr>
        <p:spPr>
          <a:xfrm>
            <a:off x="4159225" y="1690578"/>
            <a:ext cx="5114776" cy="4350786"/>
          </a:xfrm>
        </p:spPr>
        <p:txBody>
          <a:bodyPr>
            <a:normAutofit/>
          </a:bodyPr>
          <a:lstStyle/>
          <a:p>
            <a:r>
              <a:rPr lang="nl-NL" sz="1800">
                <a:effectLst/>
                <a:latin typeface="Trebuchet MS (Hoofdtekst)"/>
                <a:ea typeface="Calibri" panose="020F0502020204030204" pitchFamily="34" charset="0"/>
              </a:rPr>
              <a:t>In jaar 3 gaan de leerlingen dieper in op de cijfermatige kant van het ondernemen.</a:t>
            </a:r>
          </a:p>
          <a:p>
            <a:r>
              <a:rPr lang="nl-NL" sz="1800">
                <a:effectLst/>
                <a:latin typeface="Trebuchet MS (Hoofdtekst)"/>
                <a:ea typeface="Calibri" panose="020F0502020204030204" pitchFamily="34" charset="0"/>
              </a:rPr>
              <a:t>In jaar 4 organiseren de leerlingen een event of zetten hun eigen bedrijf op.</a:t>
            </a:r>
          </a:p>
          <a:p>
            <a:r>
              <a:rPr lang="nl-NL" sz="1800">
                <a:effectLst/>
                <a:latin typeface="Trebuchet MS (Hoofdtekst)"/>
                <a:ea typeface="Calibri" panose="020F0502020204030204" pitchFamily="34" charset="0"/>
              </a:rPr>
              <a:t>Op deze manier behalen leerlingen, naast hun MAVO diploma, een VECON Business School diploma. Een certificaat dat de overstap naar HAVO of MBO een stukje makkelijker maakt en een voorsprong biedt.</a:t>
            </a:r>
          </a:p>
          <a:p>
            <a:r>
              <a:rPr lang="nl-NL">
                <a:latin typeface="Trebuchet MS (Hoofdtekst)"/>
              </a:rPr>
              <a:t>Telt </a:t>
            </a:r>
            <a:r>
              <a:rPr lang="nl-NL" b="1">
                <a:latin typeface="Trebuchet MS (Hoofdtekst)"/>
              </a:rPr>
              <a:t>NIET</a:t>
            </a:r>
            <a:r>
              <a:rPr lang="nl-NL">
                <a:latin typeface="Trebuchet MS (Hoofdtekst)"/>
              </a:rPr>
              <a:t> mee als een 7e vak voor HAVO</a:t>
            </a:r>
          </a:p>
          <a:p>
            <a:endParaRPr lang="nl-NL" sz="1800">
              <a:effectLst/>
              <a:latin typeface="Calibri" panose="020F0502020204030204" pitchFamily="34" charset="0"/>
              <a:ea typeface="Calibri" panose="020F0502020204030204" pitchFamily="34" charset="0"/>
            </a:endParaRPr>
          </a:p>
          <a:p>
            <a:endParaRPr lang="nl-NL"/>
          </a:p>
        </p:txBody>
      </p:sp>
    </p:spTree>
    <p:extLst>
      <p:ext uri="{BB962C8B-B14F-4D97-AF65-F5344CB8AC3E}">
        <p14:creationId xmlns:p14="http://schemas.microsoft.com/office/powerpoint/2010/main" val="2108365021"/>
      </p:ext>
    </p:extLst>
  </p:cSld>
  <p:clrMapOvr>
    <a:masterClrMapping/>
  </p:clrMapOvr>
  <mc:AlternateContent xmlns:mc="http://schemas.openxmlformats.org/markup-compatibility/2006" xmlns:p14="http://schemas.microsoft.com/office/powerpoint/2010/main">
    <mc:Choice Requires="p14">
      <p:transition spd="slow" p14:dur="2000" advTm="30994"/>
    </mc:Choice>
    <mc:Fallback xmlns="">
      <p:transition spd="slow" advTm="30994"/>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8EAEA5-DB36-46D5-A090-BC4A196DBE02}"/>
              </a:ext>
            </a:extLst>
          </p:cNvPr>
          <p:cNvSpPr>
            <a:spLocks noGrp="1"/>
          </p:cNvSpPr>
          <p:nvPr>
            <p:ph type="title"/>
          </p:nvPr>
        </p:nvSpPr>
        <p:spPr/>
        <p:txBody>
          <a:bodyPr/>
          <a:lstStyle/>
          <a:p>
            <a:r>
              <a:rPr lang="nl-NL"/>
              <a:t>Hoe kunt u helpen?</a:t>
            </a:r>
          </a:p>
        </p:txBody>
      </p:sp>
      <p:sp>
        <p:nvSpPr>
          <p:cNvPr id="3" name="Tijdelijke aanduiding voor inhoud 2">
            <a:extLst>
              <a:ext uri="{FF2B5EF4-FFF2-40B4-BE49-F238E27FC236}">
                <a16:creationId xmlns:a16="http://schemas.microsoft.com/office/drawing/2014/main" id="{4209B07D-3202-470B-B959-3344025D942B}"/>
              </a:ext>
            </a:extLst>
          </p:cNvPr>
          <p:cNvSpPr>
            <a:spLocks noGrp="1"/>
          </p:cNvSpPr>
          <p:nvPr>
            <p:ph idx="1"/>
          </p:nvPr>
        </p:nvSpPr>
        <p:spPr/>
        <p:txBody>
          <a:bodyPr>
            <a:normAutofit fontScale="92500"/>
          </a:bodyPr>
          <a:lstStyle/>
          <a:p>
            <a:r>
              <a:rPr lang="nl-NL"/>
              <a:t>Welke vakken vind uw kind leuk?</a:t>
            </a:r>
          </a:p>
          <a:p>
            <a:r>
              <a:rPr lang="nl-NL"/>
              <a:t>Voor welke vakken haalt uw kind goede cijfers?</a:t>
            </a:r>
          </a:p>
          <a:p>
            <a:r>
              <a:rPr lang="nl-NL"/>
              <a:t>Welke vervolgopleiding wil het kind gaan doen, of welke richting wil uw kind op?</a:t>
            </a:r>
          </a:p>
          <a:p>
            <a:pPr marL="0" indent="0">
              <a:buNone/>
            </a:pPr>
            <a:endParaRPr lang="nl-NL"/>
          </a:p>
          <a:p>
            <a:r>
              <a:rPr lang="nl-NL"/>
              <a:t>Ga het gesprek aan met uw zoon of dochter aan over uw eigen loopbaan</a:t>
            </a:r>
          </a:p>
          <a:p>
            <a:r>
              <a:rPr lang="nl-NL"/>
              <a:t>Heb het met elkaar over de vragen, Wie ben je? Wat wil je? Wat kan je?</a:t>
            </a:r>
          </a:p>
          <a:p>
            <a:r>
              <a:rPr lang="nl-NL"/>
              <a:t>Helpen met het maken van de vakkenpakket keuze</a:t>
            </a:r>
          </a:p>
          <a:p>
            <a:r>
              <a:rPr lang="nl-NL"/>
              <a:t>Samen oriënteren welke mogelijkheden er allemaal zijn </a:t>
            </a:r>
            <a:r>
              <a:rPr lang="nl-NL">
                <a:hlinkClick r:id="rId3"/>
              </a:rPr>
              <a:t>www.kiesmbo.nl</a:t>
            </a:r>
            <a:r>
              <a:rPr lang="nl-NL"/>
              <a:t> </a:t>
            </a:r>
          </a:p>
          <a:p>
            <a:r>
              <a:rPr lang="nl-NL"/>
              <a:t>Vroegtijdig opendagen bezoeken</a:t>
            </a:r>
          </a:p>
          <a:p>
            <a:pPr marL="0" indent="0">
              <a:buNone/>
            </a:pPr>
            <a:r>
              <a:rPr lang="nl-NL"/>
              <a:t> </a:t>
            </a:r>
          </a:p>
          <a:p>
            <a:pPr marL="0" indent="0">
              <a:buNone/>
            </a:pPr>
            <a:endParaRPr lang="nl-NL"/>
          </a:p>
        </p:txBody>
      </p:sp>
    </p:spTree>
    <p:extLst>
      <p:ext uri="{BB962C8B-B14F-4D97-AF65-F5344CB8AC3E}">
        <p14:creationId xmlns:p14="http://schemas.microsoft.com/office/powerpoint/2010/main" val="1366336519"/>
      </p:ext>
    </p:extLst>
  </p:cSld>
  <p:clrMapOvr>
    <a:masterClrMapping/>
  </p:clrMapOvr>
  <mc:AlternateContent xmlns:mc="http://schemas.openxmlformats.org/markup-compatibility/2006" xmlns:p14="http://schemas.microsoft.com/office/powerpoint/2010/main">
    <mc:Choice Requires="p14">
      <p:transition spd="slow" p14:dur="2000" advTm="20586"/>
    </mc:Choice>
    <mc:Fallback xmlns="">
      <p:transition spd="slow" advTm="20586"/>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6E9C3A-EBB9-48C1-A261-89F0B9C482F2}"/>
              </a:ext>
            </a:extLst>
          </p:cNvPr>
          <p:cNvSpPr>
            <a:spLocks noGrp="1"/>
          </p:cNvSpPr>
          <p:nvPr>
            <p:ph type="title"/>
          </p:nvPr>
        </p:nvSpPr>
        <p:spPr>
          <a:xfrm>
            <a:off x="677334" y="609600"/>
            <a:ext cx="8596668" cy="1016000"/>
          </a:xfrm>
        </p:spPr>
        <p:txBody>
          <a:bodyPr/>
          <a:lstStyle/>
          <a:p>
            <a:r>
              <a:rPr lang="nl-NL" dirty="0"/>
              <a:t>Hulpvragen voor leerlingen</a:t>
            </a:r>
          </a:p>
        </p:txBody>
      </p:sp>
      <p:sp>
        <p:nvSpPr>
          <p:cNvPr id="3" name="Tijdelijke aanduiding voor inhoud 2">
            <a:extLst>
              <a:ext uri="{FF2B5EF4-FFF2-40B4-BE49-F238E27FC236}">
                <a16:creationId xmlns:a16="http://schemas.microsoft.com/office/drawing/2014/main" id="{81A6F758-5203-4291-90AD-D8FF5CC6AADE}"/>
              </a:ext>
            </a:extLst>
          </p:cNvPr>
          <p:cNvSpPr>
            <a:spLocks noGrp="1"/>
          </p:cNvSpPr>
          <p:nvPr>
            <p:ph idx="1"/>
          </p:nvPr>
        </p:nvSpPr>
        <p:spPr>
          <a:xfrm>
            <a:off x="677334" y="1625600"/>
            <a:ext cx="8596668" cy="3880773"/>
          </a:xfrm>
        </p:spPr>
        <p:txBody>
          <a:bodyPr/>
          <a:lstStyle/>
          <a:p>
            <a:pPr algn="l">
              <a:buFont typeface="Arial" panose="020B0604020202020204" pitchFamily="34" charset="0"/>
              <a:buChar char="•"/>
            </a:pPr>
            <a:r>
              <a:rPr lang="nl-NL" sz="2400"/>
              <a:t>Wat vind ik leuk, wat zijn mijn interesses? (Wat doe je bijvoorbeeld in je vrije tijd?)</a:t>
            </a:r>
          </a:p>
          <a:p>
            <a:pPr algn="l">
              <a:buFont typeface="Arial" panose="020B0604020202020204" pitchFamily="34" charset="0"/>
              <a:buChar char="•"/>
            </a:pPr>
            <a:r>
              <a:rPr lang="nl-NL" sz="2400"/>
              <a:t>Wat zijn mijn talenten? (Wat heb je bijvoorbeeld gedaan waar je trots op bent?)</a:t>
            </a:r>
          </a:p>
          <a:p>
            <a:pPr algn="l">
              <a:buFont typeface="Arial" panose="020B0604020202020204" pitchFamily="34" charset="0"/>
              <a:buChar char="•"/>
            </a:pPr>
            <a:r>
              <a:rPr lang="nl-NL" sz="2400"/>
              <a:t>Wat voor type ben ik? (Welke kenmerken heb je: behulpzaam, praktisch, technisch, stressbestendig, sportief, nauwkeurig, ondernemend,…)</a:t>
            </a:r>
          </a:p>
          <a:p>
            <a:pPr algn="l">
              <a:buFont typeface="Arial" panose="020B0604020202020204" pitchFamily="34" charset="0"/>
              <a:buChar char="•"/>
            </a:pPr>
            <a:r>
              <a:rPr lang="nl-NL" sz="2400"/>
              <a:t>Wat voor vakken vind ik interessant?</a:t>
            </a:r>
          </a:p>
          <a:p>
            <a:endParaRPr lang="nl-NL"/>
          </a:p>
        </p:txBody>
      </p:sp>
    </p:spTree>
    <p:extLst>
      <p:ext uri="{BB962C8B-B14F-4D97-AF65-F5344CB8AC3E}">
        <p14:creationId xmlns:p14="http://schemas.microsoft.com/office/powerpoint/2010/main" val="29244806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49645C-AF4E-2A55-33CA-7997C073BA39}"/>
              </a:ext>
            </a:extLst>
          </p:cNvPr>
          <p:cNvSpPr>
            <a:spLocks noGrp="1"/>
          </p:cNvSpPr>
          <p:nvPr>
            <p:ph type="title"/>
          </p:nvPr>
        </p:nvSpPr>
        <p:spPr>
          <a:xfrm>
            <a:off x="262932" y="212271"/>
            <a:ext cx="9719268" cy="1600200"/>
          </a:xfrm>
        </p:spPr>
        <p:txBody>
          <a:bodyPr>
            <a:normAutofit/>
          </a:bodyPr>
          <a:lstStyle/>
          <a:p>
            <a:r>
              <a:rPr lang="nl-NL" dirty="0"/>
              <a:t>Alvast de vakkenpakket keuze voor volgend schooljaar (ook de volgende </a:t>
            </a:r>
            <a:r>
              <a:rPr lang="nl-NL"/>
              <a:t>2 pagina’s)</a:t>
            </a:r>
            <a:endParaRPr lang="nl-NL" dirty="0"/>
          </a:p>
        </p:txBody>
      </p:sp>
      <p:pic>
        <p:nvPicPr>
          <p:cNvPr id="5" name="Afbeelding 4">
            <a:extLst>
              <a:ext uri="{FF2B5EF4-FFF2-40B4-BE49-F238E27FC236}">
                <a16:creationId xmlns:a16="http://schemas.microsoft.com/office/drawing/2014/main" id="{1ED926D8-D30E-69EE-5D6F-795A819C245D}"/>
              </a:ext>
            </a:extLst>
          </p:cNvPr>
          <p:cNvPicPr>
            <a:picLocks noChangeAspect="1"/>
          </p:cNvPicPr>
          <p:nvPr/>
        </p:nvPicPr>
        <p:blipFill rotWithShape="1">
          <a:blip r:embed="rId3"/>
          <a:srcRect t="7366" b="2168"/>
          <a:stretch/>
        </p:blipFill>
        <p:spPr>
          <a:xfrm>
            <a:off x="717712" y="1866900"/>
            <a:ext cx="8075525" cy="4996543"/>
          </a:xfrm>
          <a:prstGeom prst="rect">
            <a:avLst/>
          </a:prstGeom>
        </p:spPr>
      </p:pic>
    </p:spTree>
    <p:extLst>
      <p:ext uri="{BB962C8B-B14F-4D97-AF65-F5344CB8AC3E}">
        <p14:creationId xmlns:p14="http://schemas.microsoft.com/office/powerpoint/2010/main" val="10484794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02858C-A05C-884C-256C-1E452473E07B}"/>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E1F26C9E-D81C-87CD-1206-8F516AAD7E8D}"/>
              </a:ext>
            </a:extLst>
          </p:cNvPr>
          <p:cNvSpPr>
            <a:spLocks noGrp="1"/>
          </p:cNvSpPr>
          <p:nvPr>
            <p:ph idx="1"/>
          </p:nvPr>
        </p:nvSpPr>
        <p:spPr/>
        <p:txBody>
          <a:bodyPr/>
          <a:lstStyle/>
          <a:p>
            <a:endParaRPr lang="nl-NL"/>
          </a:p>
        </p:txBody>
      </p:sp>
      <p:pic>
        <p:nvPicPr>
          <p:cNvPr id="4" name="Afbeelding 3">
            <a:extLst>
              <a:ext uri="{FF2B5EF4-FFF2-40B4-BE49-F238E27FC236}">
                <a16:creationId xmlns:a16="http://schemas.microsoft.com/office/drawing/2014/main" id="{6F3998CE-30E5-CE0A-EBCE-51DDB8288435}"/>
              </a:ext>
            </a:extLst>
          </p:cNvPr>
          <p:cNvPicPr>
            <a:picLocks noChangeAspect="1"/>
          </p:cNvPicPr>
          <p:nvPr/>
        </p:nvPicPr>
        <p:blipFill rotWithShape="1">
          <a:blip r:embed="rId3"/>
          <a:srcRect r="4683" b="11423"/>
          <a:stretch/>
        </p:blipFill>
        <p:spPr>
          <a:xfrm>
            <a:off x="229108" y="525779"/>
            <a:ext cx="10631606" cy="5515583"/>
          </a:xfrm>
          <a:prstGeom prst="rect">
            <a:avLst/>
          </a:prstGeom>
        </p:spPr>
      </p:pic>
    </p:spTree>
    <p:extLst>
      <p:ext uri="{BB962C8B-B14F-4D97-AF65-F5344CB8AC3E}">
        <p14:creationId xmlns:p14="http://schemas.microsoft.com/office/powerpoint/2010/main" val="20700371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22189A-5CCC-4739-5D4C-607E95AC3905}"/>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D09F4B70-FDFF-CD09-8D6F-91A1591C9EA8}"/>
              </a:ext>
            </a:extLst>
          </p:cNvPr>
          <p:cNvSpPr>
            <a:spLocks noGrp="1"/>
          </p:cNvSpPr>
          <p:nvPr>
            <p:ph idx="1"/>
          </p:nvPr>
        </p:nvSpPr>
        <p:spPr/>
        <p:txBody>
          <a:bodyPr/>
          <a:lstStyle/>
          <a:p>
            <a:endParaRPr lang="nl-NL"/>
          </a:p>
        </p:txBody>
      </p:sp>
      <p:pic>
        <p:nvPicPr>
          <p:cNvPr id="5" name="Afbeelding 4">
            <a:extLst>
              <a:ext uri="{FF2B5EF4-FFF2-40B4-BE49-F238E27FC236}">
                <a16:creationId xmlns:a16="http://schemas.microsoft.com/office/drawing/2014/main" id="{5488F7BA-C683-23ED-FCB1-4253D806E603}"/>
              </a:ext>
            </a:extLst>
          </p:cNvPr>
          <p:cNvPicPr>
            <a:picLocks noChangeAspect="1"/>
          </p:cNvPicPr>
          <p:nvPr/>
        </p:nvPicPr>
        <p:blipFill>
          <a:blip r:embed="rId2"/>
          <a:stretch>
            <a:fillRect/>
          </a:stretch>
        </p:blipFill>
        <p:spPr>
          <a:xfrm>
            <a:off x="312571" y="268999"/>
            <a:ext cx="10922456" cy="5545647"/>
          </a:xfrm>
          <a:prstGeom prst="rect">
            <a:avLst/>
          </a:prstGeom>
        </p:spPr>
      </p:pic>
    </p:spTree>
    <p:extLst>
      <p:ext uri="{BB962C8B-B14F-4D97-AF65-F5344CB8AC3E}">
        <p14:creationId xmlns:p14="http://schemas.microsoft.com/office/powerpoint/2010/main" val="16737877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DAFE30-13EB-789B-9E46-C58D8133FD32}"/>
              </a:ext>
            </a:extLst>
          </p:cNvPr>
          <p:cNvSpPr>
            <a:spLocks noGrp="1"/>
          </p:cNvSpPr>
          <p:nvPr>
            <p:ph type="title"/>
          </p:nvPr>
        </p:nvSpPr>
        <p:spPr/>
        <p:txBody>
          <a:bodyPr/>
          <a:lstStyle/>
          <a:p>
            <a:pPr algn="ctr"/>
            <a:r>
              <a:rPr lang="nl-NL"/>
              <a:t>Vragen?</a:t>
            </a:r>
            <a:endParaRPr lang="en-US"/>
          </a:p>
        </p:txBody>
      </p:sp>
      <p:sp>
        <p:nvSpPr>
          <p:cNvPr id="3" name="Tijdelijke aanduiding voor inhoud 2">
            <a:extLst>
              <a:ext uri="{FF2B5EF4-FFF2-40B4-BE49-F238E27FC236}">
                <a16:creationId xmlns:a16="http://schemas.microsoft.com/office/drawing/2014/main" id="{79DD737D-5754-132B-F4CE-7B804BFCCA78}"/>
              </a:ext>
            </a:extLst>
          </p:cNvPr>
          <p:cNvSpPr>
            <a:spLocks noGrp="1"/>
          </p:cNvSpPr>
          <p:nvPr>
            <p:ph idx="1"/>
          </p:nvPr>
        </p:nvSpPr>
        <p:spPr/>
        <p:txBody>
          <a:bodyPr vert="horz" lIns="91440" tIns="45720" rIns="91440" bIns="45720" rtlCol="0" anchor="t">
            <a:normAutofit/>
          </a:bodyPr>
          <a:lstStyle/>
          <a:p>
            <a:pPr marL="285750" indent="-285750">
              <a:buFont typeface="Wingdings 3"/>
              <a:buChar char=""/>
            </a:pPr>
            <a:r>
              <a:rPr lang="nl-NL"/>
              <a:t>Heeft u op een later moment nog vragen?</a:t>
            </a:r>
          </a:p>
          <a:p>
            <a:r>
              <a:rPr lang="nl-NL"/>
              <a:t>U kunt ons altijd mailen:</a:t>
            </a:r>
          </a:p>
          <a:p>
            <a:pPr marL="0" indent="0">
              <a:buNone/>
            </a:pPr>
            <a:r>
              <a:rPr lang="nl-NL"/>
              <a:t>Lars van der Meer: </a:t>
            </a:r>
            <a:r>
              <a:rPr lang="nl-NL">
                <a:hlinkClick r:id="rId2"/>
              </a:rPr>
              <a:t>L.vandermeer@dehbm.nl</a:t>
            </a:r>
            <a:endParaRPr lang="nl-NL"/>
          </a:p>
          <a:p>
            <a:pPr marL="0" indent="0">
              <a:buNone/>
            </a:pPr>
            <a:r>
              <a:rPr lang="nl-NL"/>
              <a:t>Dionne </a:t>
            </a:r>
            <a:r>
              <a:rPr lang="nl-NL" err="1"/>
              <a:t>Halderman</a:t>
            </a:r>
            <a:r>
              <a:rPr lang="nl-NL"/>
              <a:t>: </a:t>
            </a:r>
            <a:r>
              <a:rPr lang="nl-NL">
                <a:hlinkClick r:id="rId3"/>
              </a:rPr>
              <a:t>D.halderman@dehbm.nl</a:t>
            </a:r>
            <a:r>
              <a:rPr lang="nl-NL"/>
              <a:t> </a:t>
            </a:r>
          </a:p>
        </p:txBody>
      </p:sp>
    </p:spTree>
    <p:extLst>
      <p:ext uri="{BB962C8B-B14F-4D97-AF65-F5344CB8AC3E}">
        <p14:creationId xmlns:p14="http://schemas.microsoft.com/office/powerpoint/2010/main" val="7345901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9" name="Rectangle 11">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1" name="Rectangle 13">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15">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53376"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133042"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20"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24631"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22"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6597"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24" name="Isosceles Triangle 23">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5488"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26"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7655"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28" name="Isosceles Triangle 27">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14821"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30" name="Freeform: Shape 29">
            <a:extLst>
              <a:ext uri="{FF2B5EF4-FFF2-40B4-BE49-F238E27FC236}">
                <a16:creationId xmlns:a16="http://schemas.microsoft.com/office/drawing/2014/main" id="{142BFA2A-77A0-4F60-A32A-685681C84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82154" y="-8467"/>
            <a:ext cx="7109846" cy="6866467"/>
          </a:xfrm>
          <a:custGeom>
            <a:avLst/>
            <a:gdLst>
              <a:gd name="connsiteX0" fmla="*/ 0 w 7109846"/>
              <a:gd name="connsiteY0" fmla="*/ 0 h 6866467"/>
              <a:gd name="connsiteX1" fmla="*/ 1249825 w 7109846"/>
              <a:gd name="connsiteY1" fmla="*/ 0 h 6866467"/>
              <a:gd name="connsiteX2" fmla="*/ 1249825 w 7109846"/>
              <a:gd name="connsiteY2" fmla="*/ 8467 h 6866467"/>
              <a:gd name="connsiteX3" fmla="*/ 7109846 w 7109846"/>
              <a:gd name="connsiteY3" fmla="*/ 8467 h 6866467"/>
              <a:gd name="connsiteX4" fmla="*/ 7109846 w 7109846"/>
              <a:gd name="connsiteY4" fmla="*/ 6866467 h 6866467"/>
              <a:gd name="connsiteX5" fmla="*/ 1249825 w 7109846"/>
              <a:gd name="connsiteY5" fmla="*/ 6866467 h 6866467"/>
              <a:gd name="connsiteX6" fmla="*/ 1109382 w 7109846"/>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09846" h="6866467">
                <a:moveTo>
                  <a:pt x="0" y="0"/>
                </a:moveTo>
                <a:lnTo>
                  <a:pt x="1249825" y="0"/>
                </a:lnTo>
                <a:lnTo>
                  <a:pt x="1249825" y="8467"/>
                </a:lnTo>
                <a:lnTo>
                  <a:pt x="7109846" y="8467"/>
                </a:lnTo>
                <a:lnTo>
                  <a:pt x="7109846" y="6866467"/>
                </a:lnTo>
                <a:lnTo>
                  <a:pt x="1249825" y="6866467"/>
                </a:lnTo>
                <a:lnTo>
                  <a:pt x="1109382" y="686646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p:cNvSpPr>
            <a:spLocks noGrp="1"/>
          </p:cNvSpPr>
          <p:nvPr>
            <p:ph type="title"/>
          </p:nvPr>
        </p:nvSpPr>
        <p:spPr>
          <a:xfrm>
            <a:off x="677334" y="609599"/>
            <a:ext cx="3843375" cy="5545667"/>
          </a:xfrm>
        </p:spPr>
        <p:txBody>
          <a:bodyPr anchor="ctr">
            <a:normAutofit/>
          </a:bodyPr>
          <a:lstStyle/>
          <a:p>
            <a:r>
              <a:rPr lang="nl-NL" b="1">
                <a:solidFill>
                  <a:schemeClr val="tx1">
                    <a:lumMod val="85000"/>
                    <a:lumOff val="15000"/>
                  </a:schemeClr>
                </a:solidFill>
              </a:rPr>
              <a:t>Indeling</a:t>
            </a:r>
          </a:p>
        </p:txBody>
      </p:sp>
      <p:sp>
        <p:nvSpPr>
          <p:cNvPr id="3" name="Tijdelijke aanduiding voor inhoud 2"/>
          <p:cNvSpPr>
            <a:spLocks noGrp="1"/>
          </p:cNvSpPr>
          <p:nvPr>
            <p:ph idx="1"/>
          </p:nvPr>
        </p:nvSpPr>
        <p:spPr>
          <a:xfrm>
            <a:off x="6116084" y="609600"/>
            <a:ext cx="5511296" cy="5545667"/>
          </a:xfrm>
        </p:spPr>
        <p:txBody>
          <a:bodyPr anchor="ctr">
            <a:normAutofit/>
          </a:bodyPr>
          <a:lstStyle/>
          <a:p>
            <a:r>
              <a:rPr lang="nl-NL">
                <a:solidFill>
                  <a:srgbClr val="FFFFFF"/>
                </a:solidFill>
              </a:rPr>
              <a:t>Wat houdt LOB in?</a:t>
            </a:r>
          </a:p>
          <a:p>
            <a:r>
              <a:rPr lang="nl-NL">
                <a:solidFill>
                  <a:srgbClr val="FFFFFF"/>
                </a:solidFill>
              </a:rPr>
              <a:t>Het LOB programma van klas 2</a:t>
            </a:r>
            <a:endParaRPr lang="nl-NL"/>
          </a:p>
          <a:p>
            <a:r>
              <a:rPr lang="nl-NL">
                <a:solidFill>
                  <a:srgbClr val="FFFFFF"/>
                </a:solidFill>
              </a:rPr>
              <a:t>Doorstroom</a:t>
            </a:r>
          </a:p>
          <a:p>
            <a:r>
              <a:rPr lang="nl-NL">
                <a:solidFill>
                  <a:srgbClr val="FFFFFF"/>
                </a:solidFill>
              </a:rPr>
              <a:t>Vakkenpakketkeuze</a:t>
            </a:r>
          </a:p>
          <a:p>
            <a:r>
              <a:rPr lang="nl-NL">
                <a:solidFill>
                  <a:srgbClr val="FFFFFF"/>
                </a:solidFill>
              </a:rPr>
              <a:t>Pakketeisen Havo </a:t>
            </a:r>
            <a:endParaRPr lang="nl-NL"/>
          </a:p>
          <a:p>
            <a:r>
              <a:rPr lang="nl-NL">
                <a:solidFill>
                  <a:srgbClr val="FFFFFF"/>
                </a:solidFill>
              </a:rPr>
              <a:t>De 4 profielen</a:t>
            </a:r>
          </a:p>
          <a:p>
            <a:r>
              <a:rPr lang="nl-NL">
                <a:solidFill>
                  <a:srgbClr val="FFFFFF"/>
                </a:solidFill>
              </a:rPr>
              <a:t>MBO scholen</a:t>
            </a:r>
          </a:p>
          <a:p>
            <a:r>
              <a:rPr lang="nl-NL">
                <a:solidFill>
                  <a:srgbClr val="FFFFFF"/>
                </a:solidFill>
              </a:rPr>
              <a:t>Havo</a:t>
            </a:r>
          </a:p>
          <a:p>
            <a:r>
              <a:rPr lang="nl-NL">
                <a:solidFill>
                  <a:srgbClr val="FFFFFF"/>
                </a:solidFill>
              </a:rPr>
              <a:t>Extra examenvakken (soms drempelloos havo)</a:t>
            </a:r>
          </a:p>
          <a:p>
            <a:r>
              <a:rPr lang="nl-NL">
                <a:solidFill>
                  <a:srgbClr val="FFFFFF"/>
                </a:solidFill>
              </a:rPr>
              <a:t>Bijdrage ouders</a:t>
            </a:r>
          </a:p>
          <a:p>
            <a:r>
              <a:rPr lang="nl-NL">
                <a:solidFill>
                  <a:srgbClr val="FFFFFF"/>
                </a:solidFill>
              </a:rPr>
              <a:t>Contact</a:t>
            </a:r>
          </a:p>
          <a:p>
            <a:endParaRPr lang="nl-NL">
              <a:solidFill>
                <a:srgbClr val="FFFFFF"/>
              </a:solidFill>
            </a:endParaRPr>
          </a:p>
          <a:p>
            <a:endParaRPr lang="nl-NL">
              <a:solidFill>
                <a:srgbClr val="FFFFFF"/>
              </a:solidFill>
            </a:endParaRPr>
          </a:p>
        </p:txBody>
      </p:sp>
    </p:spTree>
    <p:extLst>
      <p:ext uri="{BB962C8B-B14F-4D97-AF65-F5344CB8AC3E}">
        <p14:creationId xmlns:p14="http://schemas.microsoft.com/office/powerpoint/2010/main" val="298679085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18262"/>
    </mc:Choice>
    <mc:Fallback xmlns="">
      <p:transition spd="slow" advTm="18262"/>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1237EA-D4AD-5E46-D295-E6F41AE070B4}"/>
              </a:ext>
            </a:extLst>
          </p:cNvPr>
          <p:cNvSpPr>
            <a:spLocks noGrp="1"/>
          </p:cNvSpPr>
          <p:nvPr>
            <p:ph type="title"/>
          </p:nvPr>
        </p:nvSpPr>
        <p:spPr/>
        <p:txBody>
          <a:bodyPr/>
          <a:lstStyle/>
          <a:p>
            <a:r>
              <a:rPr lang="nl-NL"/>
              <a:t>Wat houdt LOB in?</a:t>
            </a:r>
          </a:p>
        </p:txBody>
      </p:sp>
      <p:sp>
        <p:nvSpPr>
          <p:cNvPr id="3" name="Tijdelijke aanduiding voor inhoud 2">
            <a:extLst>
              <a:ext uri="{FF2B5EF4-FFF2-40B4-BE49-F238E27FC236}">
                <a16:creationId xmlns:a16="http://schemas.microsoft.com/office/drawing/2014/main" id="{B3EC8108-CC8A-49B1-E6BC-6EBB80DC2DEA}"/>
              </a:ext>
            </a:extLst>
          </p:cNvPr>
          <p:cNvSpPr>
            <a:spLocks noGrp="1"/>
          </p:cNvSpPr>
          <p:nvPr>
            <p:ph idx="1"/>
          </p:nvPr>
        </p:nvSpPr>
        <p:spPr/>
        <p:txBody>
          <a:bodyPr vert="horz" lIns="91440" tIns="45720" rIns="91440" bIns="45720" rtlCol="0" anchor="t">
            <a:normAutofit/>
          </a:bodyPr>
          <a:lstStyle/>
          <a:p>
            <a:pPr marL="0" indent="0">
              <a:buNone/>
            </a:pPr>
            <a:r>
              <a:rPr lang="nl-NL" dirty="0">
                <a:ea typeface="+mn-lt"/>
                <a:cs typeface="+mn-lt"/>
              </a:rPr>
              <a:t>Begeleiding gericht op dat de leerling keuzes maakt die passen bij zijn of haar kwaliteiten en interesses.</a:t>
            </a:r>
            <a:endParaRPr lang="en-US" dirty="0"/>
          </a:p>
          <a:p>
            <a:pPr marL="0" indent="0">
              <a:buNone/>
            </a:pPr>
            <a:endParaRPr lang="nl-NL" dirty="0"/>
          </a:p>
          <a:p>
            <a:r>
              <a:rPr lang="nl-NL" dirty="0"/>
              <a:t>Helpen bij het maken van vakkenpakket keuzes</a:t>
            </a:r>
          </a:p>
          <a:p>
            <a:r>
              <a:rPr lang="nl-NL" dirty="0"/>
              <a:t>Helpen bij het vinden van een vervolg opleiding</a:t>
            </a:r>
          </a:p>
          <a:p>
            <a:r>
              <a:rPr lang="nl-NL" dirty="0"/>
              <a:t>Activiteiten organiseren om leerlingen kennis te laten maken met verschillende vakgebieden</a:t>
            </a:r>
          </a:p>
          <a:p>
            <a:r>
              <a:rPr lang="nl-NL" dirty="0"/>
              <a:t>Sturen op loopbaancompetenties</a:t>
            </a:r>
          </a:p>
          <a:p>
            <a:endParaRPr lang="nl-NL" dirty="0"/>
          </a:p>
          <a:p>
            <a:endParaRPr lang="nl-NL" dirty="0"/>
          </a:p>
        </p:txBody>
      </p:sp>
    </p:spTree>
    <p:extLst>
      <p:ext uri="{BB962C8B-B14F-4D97-AF65-F5344CB8AC3E}">
        <p14:creationId xmlns:p14="http://schemas.microsoft.com/office/powerpoint/2010/main" val="4357355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el 3">
            <a:extLst>
              <a:ext uri="{FF2B5EF4-FFF2-40B4-BE49-F238E27FC236}">
                <a16:creationId xmlns:a16="http://schemas.microsoft.com/office/drawing/2014/main" id="{42C25BD5-2642-448D-A6BE-8CA465551D4A}"/>
              </a:ext>
            </a:extLst>
          </p:cNvPr>
          <p:cNvSpPr>
            <a:spLocks noGrp="1"/>
          </p:cNvSpPr>
          <p:nvPr>
            <p:ph type="title"/>
          </p:nvPr>
        </p:nvSpPr>
        <p:spPr>
          <a:xfrm>
            <a:off x="1043950" y="1179151"/>
            <a:ext cx="3300646" cy="4463889"/>
          </a:xfrm>
        </p:spPr>
        <p:txBody>
          <a:bodyPr anchor="ctr">
            <a:normAutofit/>
          </a:bodyPr>
          <a:lstStyle/>
          <a:p>
            <a:r>
              <a:rPr lang="nl-NL"/>
              <a:t>Programma LOB klas 2</a:t>
            </a:r>
          </a:p>
        </p:txBody>
      </p:sp>
      <p:sp>
        <p:nvSpPr>
          <p:cNvPr id="12" name="Isosceles Triangle 11">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cxnSp>
        <p:nvCxnSpPr>
          <p:cNvPr id="14" name="Straight Connector 13">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5" name="Tijdelijke aanduiding voor inhoud 4">
            <a:extLst>
              <a:ext uri="{FF2B5EF4-FFF2-40B4-BE49-F238E27FC236}">
                <a16:creationId xmlns:a16="http://schemas.microsoft.com/office/drawing/2014/main" id="{D3238763-CB04-480C-B56F-D4878E1C6AD8}"/>
              </a:ext>
            </a:extLst>
          </p:cNvPr>
          <p:cNvSpPr>
            <a:spLocks noGrp="1"/>
          </p:cNvSpPr>
          <p:nvPr>
            <p:ph idx="1"/>
          </p:nvPr>
        </p:nvSpPr>
        <p:spPr>
          <a:xfrm>
            <a:off x="4978918" y="1109145"/>
            <a:ext cx="6341016" cy="4603900"/>
          </a:xfrm>
        </p:spPr>
        <p:txBody>
          <a:bodyPr anchor="ctr">
            <a:normAutofit/>
          </a:bodyPr>
          <a:lstStyle/>
          <a:p>
            <a:r>
              <a:rPr lang="nl-NL" dirty="0"/>
              <a:t>Voorlichting door decanen in de klas</a:t>
            </a:r>
          </a:p>
          <a:p>
            <a:r>
              <a:rPr lang="nl-NL" dirty="0" err="1"/>
              <a:t>Qompas</a:t>
            </a:r>
            <a:r>
              <a:rPr lang="nl-NL" dirty="0"/>
              <a:t> -&gt; Wie ben ik? Wat wil ik? Wat kan ik?</a:t>
            </a:r>
          </a:p>
          <a:p>
            <a:r>
              <a:rPr lang="nl-NL" dirty="0"/>
              <a:t>LOB op de campus donderdag 11 januari</a:t>
            </a:r>
          </a:p>
          <a:p>
            <a:r>
              <a:rPr lang="nl-NL" dirty="0"/>
              <a:t>Bliksemstage woensdag 17 januari</a:t>
            </a:r>
            <a:endParaRPr lang="en-US" dirty="0"/>
          </a:p>
          <a:p>
            <a:r>
              <a:rPr lang="nl-NL" dirty="0"/>
              <a:t>Eventueel gesprek met decaan</a:t>
            </a:r>
          </a:p>
          <a:p>
            <a:r>
              <a:rPr lang="nl-NL" dirty="0"/>
              <a:t>Voorlopige keuze in januari</a:t>
            </a:r>
          </a:p>
          <a:p>
            <a:r>
              <a:rPr lang="nl-NL" dirty="0"/>
              <a:t>Definitieve keuze doorgeven eind februari (digitaal Keuzevak)</a:t>
            </a:r>
          </a:p>
          <a:p>
            <a:r>
              <a:rPr lang="nl-NL" dirty="0"/>
              <a:t>Bezoek aan Technisch college 30 mei/ 6 juni</a:t>
            </a:r>
          </a:p>
        </p:txBody>
      </p:sp>
      <p:sp>
        <p:nvSpPr>
          <p:cNvPr id="16" name="Isosceles Triangle 15">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a:p>
        </p:txBody>
      </p:sp>
    </p:spTree>
    <p:extLst>
      <p:ext uri="{BB962C8B-B14F-4D97-AF65-F5344CB8AC3E}">
        <p14:creationId xmlns:p14="http://schemas.microsoft.com/office/powerpoint/2010/main" val="4102932544"/>
      </p:ext>
    </p:extLst>
  </p:cSld>
  <p:clrMapOvr>
    <a:masterClrMapping/>
  </p:clrMapOvr>
  <mc:AlternateContent xmlns:mc="http://schemas.openxmlformats.org/markup-compatibility/2006" xmlns:p14="http://schemas.microsoft.com/office/powerpoint/2010/main">
    <mc:Choice Requires="p14">
      <p:transition spd="slow" p14:dur="2000" advTm="42918"/>
    </mc:Choice>
    <mc:Fallback xmlns="">
      <p:transition spd="slow" advTm="42918"/>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2F9E91-BCF4-76CC-4F9B-A3B97DF38B33}"/>
              </a:ext>
            </a:extLst>
          </p:cNvPr>
          <p:cNvSpPr>
            <a:spLocks noGrp="1"/>
          </p:cNvSpPr>
          <p:nvPr>
            <p:ph type="title"/>
          </p:nvPr>
        </p:nvSpPr>
        <p:spPr/>
        <p:txBody>
          <a:bodyPr/>
          <a:lstStyle/>
          <a:p>
            <a:r>
              <a:rPr lang="nl-NL"/>
              <a:t>Doorstroom</a:t>
            </a:r>
          </a:p>
        </p:txBody>
      </p:sp>
      <p:sp>
        <p:nvSpPr>
          <p:cNvPr id="3" name="Tijdelijke aanduiding voor inhoud 2">
            <a:extLst>
              <a:ext uri="{FF2B5EF4-FFF2-40B4-BE49-F238E27FC236}">
                <a16:creationId xmlns:a16="http://schemas.microsoft.com/office/drawing/2014/main" id="{414051B6-C696-D6C9-F6CA-C38AA3DFDCC3}"/>
              </a:ext>
            </a:extLst>
          </p:cNvPr>
          <p:cNvSpPr>
            <a:spLocks noGrp="1"/>
          </p:cNvSpPr>
          <p:nvPr>
            <p:ph idx="1"/>
          </p:nvPr>
        </p:nvSpPr>
        <p:spPr/>
        <p:txBody>
          <a:bodyPr>
            <a:normAutofit/>
          </a:bodyPr>
          <a:lstStyle/>
          <a:p>
            <a:r>
              <a:rPr lang="nl-NL" sz="3600"/>
              <a:t>80% MBO</a:t>
            </a:r>
          </a:p>
          <a:p>
            <a:r>
              <a:rPr lang="nl-NL" sz="3600"/>
              <a:t>20% Havo</a:t>
            </a:r>
          </a:p>
        </p:txBody>
      </p:sp>
      <p:pic>
        <p:nvPicPr>
          <p:cNvPr id="4" name="Afbeelding 3">
            <a:extLst>
              <a:ext uri="{FF2B5EF4-FFF2-40B4-BE49-F238E27FC236}">
                <a16:creationId xmlns:a16="http://schemas.microsoft.com/office/drawing/2014/main" id="{AF52F1E5-ADB4-328B-F96F-18757D69076D}"/>
              </a:ext>
            </a:extLst>
          </p:cNvPr>
          <p:cNvPicPr>
            <a:picLocks noChangeAspect="1"/>
          </p:cNvPicPr>
          <p:nvPr/>
        </p:nvPicPr>
        <p:blipFill>
          <a:blip r:embed="rId3"/>
          <a:stretch>
            <a:fillRect/>
          </a:stretch>
        </p:blipFill>
        <p:spPr>
          <a:xfrm>
            <a:off x="3414408" y="1470004"/>
            <a:ext cx="8178079" cy="4778396"/>
          </a:xfrm>
          <a:prstGeom prst="rect">
            <a:avLst/>
          </a:prstGeom>
        </p:spPr>
      </p:pic>
    </p:spTree>
    <p:extLst>
      <p:ext uri="{BB962C8B-B14F-4D97-AF65-F5344CB8AC3E}">
        <p14:creationId xmlns:p14="http://schemas.microsoft.com/office/powerpoint/2010/main" val="9993262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5E198E-F7DF-4D37-AA44-80E403FA6A77}"/>
              </a:ext>
            </a:extLst>
          </p:cNvPr>
          <p:cNvSpPr>
            <a:spLocks noGrp="1"/>
          </p:cNvSpPr>
          <p:nvPr>
            <p:ph type="title"/>
          </p:nvPr>
        </p:nvSpPr>
        <p:spPr>
          <a:xfrm>
            <a:off x="677334" y="609600"/>
            <a:ext cx="8817540" cy="1320800"/>
          </a:xfrm>
        </p:spPr>
        <p:txBody>
          <a:bodyPr/>
          <a:lstStyle/>
          <a:p>
            <a:r>
              <a:rPr lang="nl-NL"/>
              <a:t>Vakkenpakketkeuze klas 2 naar klas 3</a:t>
            </a:r>
          </a:p>
        </p:txBody>
      </p:sp>
      <p:sp>
        <p:nvSpPr>
          <p:cNvPr id="5" name="Tijdelijke aanduiding voor inhoud 4">
            <a:extLst>
              <a:ext uri="{FF2B5EF4-FFF2-40B4-BE49-F238E27FC236}">
                <a16:creationId xmlns:a16="http://schemas.microsoft.com/office/drawing/2014/main" id="{CBAC0BFC-6E47-480D-826E-CCCFB5B4DC5B}"/>
              </a:ext>
            </a:extLst>
          </p:cNvPr>
          <p:cNvSpPr>
            <a:spLocks noGrp="1"/>
          </p:cNvSpPr>
          <p:nvPr>
            <p:ph sz="half" idx="1"/>
          </p:nvPr>
        </p:nvSpPr>
        <p:spPr>
          <a:xfrm>
            <a:off x="762001" y="1743075"/>
            <a:ext cx="4184035" cy="4298286"/>
          </a:xfrm>
        </p:spPr>
        <p:txBody>
          <a:bodyPr>
            <a:normAutofit fontScale="92500" lnSpcReduction="10000"/>
          </a:bodyPr>
          <a:lstStyle/>
          <a:p>
            <a:pPr marL="0" indent="0">
              <a:lnSpc>
                <a:spcPct val="107000"/>
              </a:lnSpc>
              <a:spcAft>
                <a:spcPts val="800"/>
              </a:spcAft>
              <a:buNone/>
            </a:pPr>
            <a:r>
              <a:rPr lang="nl-NL" b="1">
                <a:solidFill>
                  <a:schemeClr val="tx1"/>
                </a:solidFill>
              </a:rPr>
              <a:t>Economie </a:t>
            </a:r>
            <a:br>
              <a:rPr lang="nl-NL" b="1">
                <a:solidFill>
                  <a:schemeClr val="tx1"/>
                </a:solidFill>
              </a:rPr>
            </a:br>
            <a:r>
              <a:rPr lang="nl-NL" b="1">
                <a:solidFill>
                  <a:schemeClr val="tx1"/>
                </a:solidFill>
              </a:rPr>
              <a:t>Zorg en Welzijn</a:t>
            </a:r>
          </a:p>
          <a:p>
            <a:pPr marL="0" indent="0" algn="just">
              <a:spcBef>
                <a:spcPts val="0"/>
              </a:spcBef>
              <a:spcAft>
                <a:spcPts val="800"/>
              </a:spcAft>
              <a:buNone/>
            </a:pPr>
            <a:r>
              <a:rPr lang="nl-NL" sz="1800">
                <a:effectLst/>
                <a:latin typeface="Calibri" panose="020F0502020204030204" pitchFamily="34" charset="0"/>
                <a:ea typeface="Calibri" panose="020F0502020204030204" pitchFamily="34" charset="0"/>
                <a:cs typeface="Times New Roman" panose="02020603050405020304" pitchFamily="18" charset="0"/>
              </a:rPr>
              <a:t>Nederlands</a:t>
            </a:r>
          </a:p>
          <a:p>
            <a:pPr marL="0" indent="0" algn="just">
              <a:spcBef>
                <a:spcPts val="0"/>
              </a:spcBef>
              <a:spcAft>
                <a:spcPts val="800"/>
              </a:spcAft>
              <a:buNone/>
            </a:pPr>
            <a:r>
              <a:rPr lang="nl-NL" sz="1800">
                <a:effectLst/>
                <a:latin typeface="Calibri" panose="020F0502020204030204" pitchFamily="34" charset="0"/>
                <a:ea typeface="Calibri" panose="020F0502020204030204" pitchFamily="34" charset="0"/>
                <a:cs typeface="Times New Roman" panose="02020603050405020304" pitchFamily="18" charset="0"/>
              </a:rPr>
              <a:t>Engels</a:t>
            </a:r>
          </a:p>
          <a:p>
            <a:pPr marL="0" indent="0" algn="just">
              <a:spcBef>
                <a:spcPts val="0"/>
              </a:spcBef>
              <a:spcAft>
                <a:spcPts val="800"/>
              </a:spcAft>
              <a:buNone/>
            </a:pPr>
            <a:r>
              <a:rPr lang="nl-NL" sz="1800">
                <a:effectLst/>
                <a:latin typeface="Calibri" panose="020F0502020204030204" pitchFamily="34" charset="0"/>
                <a:ea typeface="Calibri" panose="020F0502020204030204" pitchFamily="34" charset="0"/>
                <a:cs typeface="Times New Roman" panose="02020603050405020304" pitchFamily="18" charset="0"/>
              </a:rPr>
              <a:t>Wiskunde</a:t>
            </a:r>
          </a:p>
          <a:p>
            <a:pPr marL="0" indent="0" algn="just">
              <a:spcBef>
                <a:spcPts val="0"/>
              </a:spcBef>
              <a:spcAft>
                <a:spcPts val="800"/>
              </a:spcAft>
              <a:buNone/>
            </a:pPr>
            <a:r>
              <a:rPr lang="nl-NL" sz="1800">
                <a:effectLst/>
                <a:latin typeface="Calibri" panose="020F0502020204030204" pitchFamily="34" charset="0"/>
                <a:ea typeface="Calibri" panose="020F0502020204030204" pitchFamily="34" charset="0"/>
                <a:cs typeface="Times New Roman" panose="02020603050405020304" pitchFamily="18" charset="0"/>
              </a:rPr>
              <a:t>Biologie</a:t>
            </a:r>
          </a:p>
          <a:p>
            <a:pPr marL="0" indent="0" algn="just">
              <a:spcBef>
                <a:spcPts val="0"/>
              </a:spcBef>
              <a:spcAft>
                <a:spcPts val="800"/>
              </a:spcAft>
              <a:buNone/>
            </a:pPr>
            <a:r>
              <a:rPr lang="nl-NL" sz="1800">
                <a:effectLst/>
                <a:latin typeface="Calibri" panose="020F0502020204030204" pitchFamily="34" charset="0"/>
                <a:ea typeface="Calibri" panose="020F0502020204030204" pitchFamily="34" charset="0"/>
                <a:cs typeface="Times New Roman" panose="02020603050405020304" pitchFamily="18" charset="0"/>
              </a:rPr>
              <a:t>Geschiedenis</a:t>
            </a:r>
          </a:p>
          <a:p>
            <a:pPr marL="0" indent="0" algn="just">
              <a:spcBef>
                <a:spcPts val="0"/>
              </a:spcBef>
              <a:buNone/>
            </a:pPr>
            <a:r>
              <a:rPr lang="nl-NL" sz="1800">
                <a:effectLst/>
                <a:latin typeface="Calibri" panose="020F0502020204030204" pitchFamily="34" charset="0"/>
                <a:ea typeface="Calibri" panose="020F0502020204030204" pitchFamily="34" charset="0"/>
                <a:cs typeface="Times New Roman" panose="02020603050405020304" pitchFamily="18" charset="0"/>
              </a:rPr>
              <a:t>Aardrijkskunde</a:t>
            </a:r>
          </a:p>
          <a:p>
            <a:pPr marL="0" indent="0" algn="just">
              <a:spcBef>
                <a:spcPts val="0"/>
              </a:spcBef>
              <a:buNone/>
            </a:pPr>
            <a:endParaRPr lang="nl-NL" sz="180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spcBef>
                <a:spcPts val="0"/>
              </a:spcBef>
              <a:buNone/>
            </a:pPr>
            <a:r>
              <a:rPr lang="nl-NL" sz="1800" b="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Economie</a:t>
            </a:r>
            <a:endParaRPr lang="nl-NL" sz="180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0" indent="0" algn="just">
              <a:spcBef>
                <a:spcPts val="0"/>
              </a:spcBef>
              <a:buNone/>
            </a:pPr>
            <a:endParaRPr lang="nl-NL" sz="180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spcBef>
                <a:spcPts val="0"/>
              </a:spcBef>
              <a:buNone/>
            </a:pPr>
            <a:r>
              <a:rPr lang="nl-NL" b="1">
                <a:latin typeface="Calibri" panose="020F0502020204030204" pitchFamily="34" charset="0"/>
                <a:cs typeface="Times New Roman" panose="02020603050405020304" pitchFamily="18" charset="0"/>
              </a:rPr>
              <a:t>Keuze: Duits of scheikunde (</a:t>
            </a:r>
            <a:r>
              <a:rPr lang="nl-NL" b="1" err="1">
                <a:latin typeface="Calibri" panose="020F0502020204030204" pitchFamily="34" charset="0"/>
                <a:cs typeface="Times New Roman" panose="02020603050405020304" pitchFamily="18" charset="0"/>
              </a:rPr>
              <a:t>nask</a:t>
            </a:r>
            <a:r>
              <a:rPr lang="nl-NL" b="1">
                <a:latin typeface="Calibri" panose="020F0502020204030204" pitchFamily="34" charset="0"/>
                <a:cs typeface="Times New Roman" panose="02020603050405020304" pitchFamily="18" charset="0"/>
              </a:rPr>
              <a:t> 2)</a:t>
            </a:r>
          </a:p>
          <a:p>
            <a:pPr marL="0" indent="0" algn="just">
              <a:spcBef>
                <a:spcPts val="0"/>
              </a:spcBef>
              <a:buNone/>
            </a:pPr>
            <a:endParaRPr lang="nl-NL" b="1">
              <a:latin typeface="Calibri" panose="020F0502020204030204" pitchFamily="34" charset="0"/>
              <a:cs typeface="Times New Roman" panose="02020603050405020304" pitchFamily="18" charset="0"/>
            </a:endParaRPr>
          </a:p>
          <a:p>
            <a:pPr marL="0" indent="0">
              <a:spcBef>
                <a:spcPts val="0"/>
              </a:spcBef>
              <a:buNone/>
            </a:pPr>
            <a:r>
              <a:rPr lang="nl-NL">
                <a:latin typeface="Calibri" panose="020F0502020204030204" pitchFamily="34" charset="0"/>
                <a:cs typeface="Times New Roman" panose="02020603050405020304" pitchFamily="18" charset="0"/>
              </a:rPr>
              <a:t>Extra vak: LO2, businessclass of textiele werkvormen</a:t>
            </a:r>
            <a:endParaRPr lang="nl-NL"/>
          </a:p>
        </p:txBody>
      </p:sp>
      <p:sp>
        <p:nvSpPr>
          <p:cNvPr id="6" name="Tijdelijke aanduiding voor inhoud 5">
            <a:extLst>
              <a:ext uri="{FF2B5EF4-FFF2-40B4-BE49-F238E27FC236}">
                <a16:creationId xmlns:a16="http://schemas.microsoft.com/office/drawing/2014/main" id="{EF58D486-A311-4711-B302-E687BDE6DE85}"/>
              </a:ext>
            </a:extLst>
          </p:cNvPr>
          <p:cNvSpPr>
            <a:spLocks noGrp="1"/>
          </p:cNvSpPr>
          <p:nvPr>
            <p:ph sz="half" idx="2"/>
          </p:nvPr>
        </p:nvSpPr>
        <p:spPr>
          <a:xfrm>
            <a:off x="5089970" y="1743075"/>
            <a:ext cx="4184034" cy="4298287"/>
          </a:xfrm>
        </p:spPr>
        <p:txBody>
          <a:bodyPr vert="horz" lIns="91440" tIns="45720" rIns="91440" bIns="45720" rtlCol="0" anchor="t">
            <a:normAutofit fontScale="92500" lnSpcReduction="10000"/>
          </a:bodyPr>
          <a:lstStyle/>
          <a:p>
            <a:pPr marL="0" indent="0">
              <a:buNone/>
            </a:pPr>
            <a:r>
              <a:rPr lang="nl-NL" b="1" dirty="0">
                <a:solidFill>
                  <a:schemeClr val="tx1"/>
                </a:solidFill>
              </a:rPr>
              <a:t>Techniek en Technologie  </a:t>
            </a:r>
            <a:endParaRPr lang="nl-NL" b="1">
              <a:solidFill>
                <a:schemeClr val="tx1"/>
              </a:solidFill>
            </a:endParaRPr>
          </a:p>
          <a:p>
            <a:pPr marL="0" indent="0">
              <a:buNone/>
            </a:pPr>
            <a:r>
              <a:rPr lang="nl-NL" b="1" dirty="0">
                <a:solidFill>
                  <a:schemeClr val="tx1"/>
                </a:solidFill>
              </a:rPr>
              <a:t>Landbouw (Groen)</a:t>
            </a:r>
            <a:endParaRPr lang="nl-NL"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spcBef>
                <a:spcPts val="0"/>
              </a:spcBef>
              <a:spcAft>
                <a:spcPts val="800"/>
              </a:spcAft>
              <a:buNone/>
            </a:pPr>
            <a:r>
              <a:rPr lang="nl-NL" sz="1800" dirty="0">
                <a:effectLst/>
                <a:latin typeface="Calibri"/>
                <a:ea typeface="Calibri" panose="020F0502020204030204" pitchFamily="34" charset="0"/>
                <a:cs typeface="Calibri"/>
              </a:rPr>
              <a:t>Nederlands</a:t>
            </a:r>
            <a:endParaRPr lang="en-US" sz="1800" dirty="0">
              <a:effectLst/>
              <a:latin typeface="Calibri"/>
              <a:ea typeface="Calibri" panose="020F0502020204030204" pitchFamily="34" charset="0"/>
              <a:cs typeface="Calibri"/>
            </a:endParaRPr>
          </a:p>
          <a:p>
            <a:pPr marL="0" indent="0" algn="just">
              <a:spcBef>
                <a:spcPts val="0"/>
              </a:spcBef>
              <a:spcAft>
                <a:spcPts val="800"/>
              </a:spcAft>
              <a:buNone/>
            </a:pPr>
            <a:r>
              <a:rPr lang="nl-NL" sz="1800" dirty="0">
                <a:effectLst/>
                <a:latin typeface="Calibri"/>
                <a:ea typeface="Calibri" panose="020F0502020204030204" pitchFamily="34" charset="0"/>
                <a:cs typeface="Calibri"/>
              </a:rPr>
              <a:t>Engels</a:t>
            </a:r>
            <a:endParaRPr lang="en-US" sz="1800" dirty="0">
              <a:effectLst/>
              <a:latin typeface="Calibri"/>
              <a:ea typeface="Calibri" panose="020F0502020204030204" pitchFamily="34" charset="0"/>
              <a:cs typeface="Calibri"/>
            </a:endParaRPr>
          </a:p>
          <a:p>
            <a:pPr marL="0" indent="0" algn="just">
              <a:spcBef>
                <a:spcPts val="0"/>
              </a:spcBef>
              <a:spcAft>
                <a:spcPts val="800"/>
              </a:spcAft>
              <a:buNone/>
            </a:pPr>
            <a:r>
              <a:rPr lang="nl-NL" sz="1800" dirty="0">
                <a:effectLst/>
                <a:latin typeface="Calibri"/>
                <a:ea typeface="Calibri" panose="020F0502020204030204" pitchFamily="34" charset="0"/>
                <a:cs typeface="Calibri"/>
              </a:rPr>
              <a:t>Wiskunde</a:t>
            </a:r>
            <a:endParaRPr lang="en-US" dirty="0">
              <a:latin typeface="Calibri"/>
              <a:ea typeface="Calibri" panose="020F0502020204030204" pitchFamily="34" charset="0"/>
              <a:cs typeface="Calibri"/>
            </a:endParaRPr>
          </a:p>
          <a:p>
            <a:pPr marL="0" indent="0" algn="just">
              <a:spcBef>
                <a:spcPts val="0"/>
              </a:spcBef>
              <a:spcAft>
                <a:spcPts val="800"/>
              </a:spcAft>
              <a:buNone/>
            </a:pPr>
            <a:r>
              <a:rPr lang="nl-NL" sz="1800" dirty="0">
                <a:effectLst/>
                <a:latin typeface="Calibri"/>
                <a:ea typeface="Calibri" panose="020F0502020204030204" pitchFamily="34" charset="0"/>
                <a:cs typeface="Calibri"/>
              </a:rPr>
              <a:t>Biologie</a:t>
            </a:r>
            <a:endParaRPr lang="en-US" sz="1800" dirty="0">
              <a:effectLst/>
              <a:latin typeface="Calibri"/>
              <a:ea typeface="Calibri" panose="020F0502020204030204" pitchFamily="34" charset="0"/>
              <a:cs typeface="Calibri"/>
            </a:endParaRPr>
          </a:p>
          <a:p>
            <a:pPr marL="0" indent="0" algn="just">
              <a:spcBef>
                <a:spcPts val="0"/>
              </a:spcBef>
              <a:spcAft>
                <a:spcPts val="800"/>
              </a:spcAft>
              <a:buNone/>
            </a:pPr>
            <a:r>
              <a:rPr lang="nl-NL" sz="1800" dirty="0">
                <a:effectLst/>
                <a:latin typeface="Calibri"/>
                <a:ea typeface="Calibri" panose="020F0502020204030204" pitchFamily="34" charset="0"/>
                <a:cs typeface="Calibri"/>
              </a:rPr>
              <a:t>Geschiedenis</a:t>
            </a:r>
            <a:endParaRPr lang="en-US" sz="1800" dirty="0">
              <a:effectLst/>
              <a:latin typeface="Calibri"/>
              <a:ea typeface="Calibri" panose="020F0502020204030204" pitchFamily="34" charset="0"/>
              <a:cs typeface="Calibri"/>
            </a:endParaRPr>
          </a:p>
          <a:p>
            <a:pPr marL="0" indent="0" algn="just">
              <a:spcBef>
                <a:spcPts val="0"/>
              </a:spcBef>
              <a:buNone/>
            </a:pPr>
            <a:r>
              <a:rPr lang="nl-NL" sz="1800" dirty="0">
                <a:effectLst/>
                <a:latin typeface="Calibri"/>
                <a:ea typeface="Calibri" panose="020F0502020204030204" pitchFamily="34" charset="0"/>
                <a:cs typeface="Calibri"/>
              </a:rPr>
              <a:t>Aardrijkskunde</a:t>
            </a:r>
            <a:endParaRPr lang="nl-NL" dirty="0">
              <a:cs typeface="Calibri"/>
            </a:endParaRPr>
          </a:p>
          <a:p>
            <a:pPr marL="0" indent="0">
              <a:spcBef>
                <a:spcPts val="0"/>
              </a:spcBef>
              <a:buNone/>
            </a:pPr>
            <a:endParaRPr lang="nl-NL" dirty="0">
              <a:latin typeface="Calibri"/>
              <a:ea typeface="Calibri" panose="020F0502020204030204" pitchFamily="34" charset="0"/>
              <a:cs typeface="Times New Roman"/>
            </a:endParaRPr>
          </a:p>
          <a:p>
            <a:pPr marL="0" indent="0">
              <a:spcBef>
                <a:spcPts val="0"/>
              </a:spcBef>
              <a:buNone/>
            </a:pPr>
            <a:r>
              <a:rPr lang="nl-NL" sz="1800" b="1" dirty="0">
                <a:effectLst/>
                <a:highlight>
                  <a:srgbClr val="FFFF00"/>
                </a:highlight>
                <a:latin typeface="Calibri"/>
                <a:ea typeface="Calibri" panose="020F0502020204030204" pitchFamily="34" charset="0"/>
                <a:cs typeface="Times New Roman"/>
              </a:rPr>
              <a:t>Natuurkunde (</a:t>
            </a:r>
            <a:r>
              <a:rPr lang="nl-NL" sz="1800" b="1" dirty="0" err="1">
                <a:effectLst/>
                <a:highlight>
                  <a:srgbClr val="FFFF00"/>
                </a:highlight>
                <a:latin typeface="Calibri"/>
                <a:ea typeface="Calibri" panose="020F0502020204030204" pitchFamily="34" charset="0"/>
                <a:cs typeface="Times New Roman"/>
              </a:rPr>
              <a:t>Nask</a:t>
            </a:r>
            <a:r>
              <a:rPr lang="nl-NL" sz="1800" b="1" dirty="0">
                <a:effectLst/>
                <a:highlight>
                  <a:srgbClr val="FFFF00"/>
                </a:highlight>
                <a:latin typeface="Calibri"/>
                <a:ea typeface="Calibri" panose="020F0502020204030204" pitchFamily="34" charset="0"/>
                <a:cs typeface="Times New Roman"/>
              </a:rPr>
              <a:t> 1)</a:t>
            </a:r>
            <a:endParaRPr lang="nl-NL" b="1" dirty="0">
              <a:highlight>
                <a:srgbClr val="FFFF00"/>
              </a:highlight>
              <a:latin typeface="Calibri"/>
              <a:ea typeface="Calibri" panose="020F0502020204030204" pitchFamily="34" charset="0"/>
              <a:cs typeface="Times New Roman"/>
            </a:endParaRPr>
          </a:p>
          <a:p>
            <a:pPr marL="0" indent="0">
              <a:spcBef>
                <a:spcPts val="0"/>
              </a:spcBef>
              <a:buNone/>
            </a:pPr>
            <a:endParaRPr lang="nl-NL" sz="1800">
              <a:effectLst/>
              <a:latin typeface="Calibri" panose="020F0502020204030204" pitchFamily="34" charset="0"/>
              <a:ea typeface="Calibri" panose="020F0502020204030204" pitchFamily="34" charset="0"/>
              <a:cs typeface="Times New Roman" panose="02020603050405020304" pitchFamily="18" charset="0"/>
            </a:endParaRPr>
          </a:p>
          <a:p>
            <a:pPr marL="0" indent="0">
              <a:spcBef>
                <a:spcPts val="0"/>
              </a:spcBef>
              <a:buNone/>
            </a:pPr>
            <a:r>
              <a:rPr lang="nl-NL" b="1" dirty="0">
                <a:latin typeface="Calibri"/>
                <a:ea typeface="Calibri" panose="020F0502020204030204" pitchFamily="34" charset="0"/>
                <a:cs typeface="Times New Roman"/>
              </a:rPr>
              <a:t>Keuze: economie of scheikunde (</a:t>
            </a:r>
            <a:r>
              <a:rPr lang="nl-NL" b="1" dirty="0" err="1">
                <a:latin typeface="Calibri"/>
                <a:ea typeface="Calibri" panose="020F0502020204030204" pitchFamily="34" charset="0"/>
                <a:cs typeface="Times New Roman"/>
              </a:rPr>
              <a:t>nask</a:t>
            </a:r>
            <a:r>
              <a:rPr lang="nl-NL" b="1" dirty="0">
                <a:latin typeface="Calibri"/>
                <a:ea typeface="Calibri" panose="020F0502020204030204" pitchFamily="34" charset="0"/>
                <a:cs typeface="Times New Roman"/>
              </a:rPr>
              <a:t> 2)</a:t>
            </a:r>
            <a:endParaRPr lang="nl-NL" sz="1800" b="1" dirty="0">
              <a:effectLst/>
              <a:latin typeface="Calibri"/>
              <a:ea typeface="Calibri" panose="020F0502020204030204" pitchFamily="34" charset="0"/>
              <a:cs typeface="Times New Roman"/>
            </a:endParaRPr>
          </a:p>
          <a:p>
            <a:pPr marL="0" indent="0">
              <a:spcBef>
                <a:spcPts val="0"/>
              </a:spcBef>
              <a:buNone/>
            </a:pPr>
            <a:endParaRPr lang="nl-NL"/>
          </a:p>
          <a:p>
            <a:pPr marL="0" indent="0">
              <a:spcBef>
                <a:spcPts val="0"/>
              </a:spcBef>
              <a:buNone/>
            </a:pPr>
            <a:r>
              <a:rPr lang="nl-NL" dirty="0">
                <a:latin typeface="Calibri"/>
                <a:cs typeface="Times New Roman"/>
              </a:rPr>
              <a:t>Extra vak: LO2, businessclass of textiele werkvormen</a:t>
            </a:r>
          </a:p>
          <a:p>
            <a:pPr marL="0" indent="0">
              <a:spcBef>
                <a:spcPts val="0"/>
              </a:spcBef>
              <a:buNone/>
            </a:pPr>
            <a:endParaRPr lang="nl-NL"/>
          </a:p>
        </p:txBody>
      </p:sp>
    </p:spTree>
    <p:extLst>
      <p:ext uri="{BB962C8B-B14F-4D97-AF65-F5344CB8AC3E}">
        <p14:creationId xmlns:p14="http://schemas.microsoft.com/office/powerpoint/2010/main" val="2113233548"/>
      </p:ext>
    </p:extLst>
  </p:cSld>
  <p:clrMapOvr>
    <a:masterClrMapping/>
  </p:clrMapOvr>
  <mc:AlternateContent xmlns:mc="http://schemas.openxmlformats.org/markup-compatibility/2006" xmlns:p14="http://schemas.microsoft.com/office/powerpoint/2010/main">
    <mc:Choice Requires="p14">
      <p:transition spd="slow" p14:dur="2000" advTm="47692"/>
    </mc:Choice>
    <mc:Fallback xmlns="">
      <p:transition spd="slow" advTm="47692"/>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23B843-29DB-CC0E-54A7-1289A8E6928F}"/>
              </a:ext>
            </a:extLst>
          </p:cNvPr>
          <p:cNvSpPr>
            <a:spLocks noGrp="1"/>
          </p:cNvSpPr>
          <p:nvPr>
            <p:ph type="title"/>
          </p:nvPr>
        </p:nvSpPr>
        <p:spPr>
          <a:xfrm>
            <a:off x="677334" y="609600"/>
            <a:ext cx="8495849" cy="1320800"/>
          </a:xfrm>
        </p:spPr>
        <p:txBody>
          <a:bodyPr>
            <a:normAutofit/>
          </a:bodyPr>
          <a:lstStyle/>
          <a:p>
            <a:r>
              <a:rPr lang="nl-NL"/>
              <a:t>Verplichte profieldeel vakken voor het examen</a:t>
            </a:r>
          </a:p>
        </p:txBody>
      </p:sp>
      <p:sp>
        <p:nvSpPr>
          <p:cNvPr id="3" name="Tijdelijke aanduiding voor inhoud 2">
            <a:extLst>
              <a:ext uri="{FF2B5EF4-FFF2-40B4-BE49-F238E27FC236}">
                <a16:creationId xmlns:a16="http://schemas.microsoft.com/office/drawing/2014/main" id="{4E69B7CA-2BA9-4C4E-1FB0-7F18B2134064}"/>
              </a:ext>
            </a:extLst>
          </p:cNvPr>
          <p:cNvSpPr>
            <a:spLocks noGrp="1"/>
          </p:cNvSpPr>
          <p:nvPr>
            <p:ph idx="1"/>
          </p:nvPr>
        </p:nvSpPr>
        <p:spPr/>
        <p:txBody>
          <a:bodyPr vert="horz" lIns="91440" tIns="45720" rIns="91440" bIns="45720" rtlCol="0" anchor="t">
            <a:normAutofit/>
          </a:bodyPr>
          <a:lstStyle/>
          <a:p>
            <a:pPr algn="l"/>
            <a:r>
              <a:rPr lang="nl-NL" b="1" i="0" dirty="0">
                <a:solidFill>
                  <a:srgbClr val="484848"/>
                </a:solidFill>
                <a:effectLst/>
                <a:latin typeface="myriad"/>
              </a:rPr>
              <a:t>Leerlingen op het vmbo-tl kiezen voor één van vier profielen</a:t>
            </a:r>
          </a:p>
          <a:p>
            <a:pPr marL="0" indent="0" algn="l">
              <a:buNone/>
            </a:pPr>
            <a:endParaRPr lang="nl-NL" b="1" i="0">
              <a:solidFill>
                <a:srgbClr val="484848"/>
              </a:solidFill>
              <a:effectLst/>
              <a:latin typeface="myriad"/>
            </a:endParaRPr>
          </a:p>
          <a:p>
            <a:pPr marL="0" indent="0" algn="l">
              <a:buNone/>
            </a:pPr>
            <a:r>
              <a:rPr lang="nl-NL" b="1" i="0" dirty="0">
                <a:solidFill>
                  <a:srgbClr val="444444"/>
                </a:solidFill>
                <a:effectLst/>
                <a:latin typeface="myriad"/>
              </a:rPr>
              <a:t>Economie</a:t>
            </a:r>
            <a:r>
              <a:rPr lang="nl-NL" b="0" i="0" dirty="0">
                <a:solidFill>
                  <a:srgbClr val="444444"/>
                </a:solidFill>
                <a:effectLst/>
                <a:latin typeface="myriad"/>
              </a:rPr>
              <a:t>: </a:t>
            </a:r>
            <a:r>
              <a:rPr lang="nl-NL" b="0" i="0" dirty="0">
                <a:solidFill>
                  <a:srgbClr val="444444"/>
                </a:solidFill>
                <a:effectLst/>
                <a:highlight>
                  <a:srgbClr val="FFFF00"/>
                </a:highlight>
                <a:latin typeface="myriad"/>
              </a:rPr>
              <a:t>economie</a:t>
            </a:r>
            <a:r>
              <a:rPr lang="nl-NL" b="0" i="0" dirty="0">
                <a:solidFill>
                  <a:srgbClr val="444444"/>
                </a:solidFill>
                <a:effectLst/>
                <a:latin typeface="myriad"/>
              </a:rPr>
              <a:t> en een keuze uit: </a:t>
            </a:r>
            <a:r>
              <a:rPr lang="nl-NL" dirty="0">
                <a:solidFill>
                  <a:srgbClr val="444444"/>
                </a:solidFill>
                <a:latin typeface="myriad"/>
              </a:rPr>
              <a:t>D</a:t>
            </a:r>
            <a:r>
              <a:rPr lang="nl-NL" b="0" i="0" dirty="0">
                <a:solidFill>
                  <a:srgbClr val="444444"/>
                </a:solidFill>
                <a:effectLst/>
                <a:latin typeface="myriad"/>
              </a:rPr>
              <a:t>uits of wiskunde.</a:t>
            </a:r>
          </a:p>
          <a:p>
            <a:pPr marL="0" indent="0">
              <a:buNone/>
            </a:pPr>
            <a:r>
              <a:rPr lang="nl-NL" b="1" i="0" dirty="0">
                <a:solidFill>
                  <a:srgbClr val="444444"/>
                </a:solidFill>
                <a:effectLst/>
                <a:latin typeface="myriad"/>
              </a:rPr>
              <a:t>Zorg &amp; Welzijn</a:t>
            </a:r>
            <a:r>
              <a:rPr lang="nl-NL" b="0" i="0" dirty="0">
                <a:solidFill>
                  <a:srgbClr val="444444"/>
                </a:solidFill>
                <a:effectLst/>
                <a:latin typeface="myriad"/>
              </a:rPr>
              <a:t>: </a:t>
            </a:r>
            <a:r>
              <a:rPr lang="nl-NL" b="0" i="0" dirty="0">
                <a:solidFill>
                  <a:srgbClr val="444444"/>
                </a:solidFill>
                <a:effectLst/>
                <a:highlight>
                  <a:srgbClr val="FFFF00"/>
                </a:highlight>
                <a:latin typeface="myriad"/>
              </a:rPr>
              <a:t>biologie</a:t>
            </a:r>
            <a:r>
              <a:rPr lang="nl-NL" b="0" i="0" dirty="0">
                <a:solidFill>
                  <a:srgbClr val="444444"/>
                </a:solidFill>
                <a:effectLst/>
                <a:latin typeface="myriad"/>
              </a:rPr>
              <a:t> en een keuze uit: wiskunde, aardrijkskunde, geschiedenis</a:t>
            </a:r>
            <a:r>
              <a:rPr lang="nl-NL" dirty="0">
                <a:solidFill>
                  <a:srgbClr val="444444"/>
                </a:solidFill>
                <a:latin typeface="myriad"/>
              </a:rPr>
              <a:t> </a:t>
            </a:r>
            <a:endParaRPr lang="nl-NL" b="0" i="0" dirty="0">
              <a:solidFill>
                <a:srgbClr val="444444"/>
              </a:solidFill>
              <a:effectLst/>
              <a:latin typeface="myriad"/>
            </a:endParaRPr>
          </a:p>
          <a:p>
            <a:pPr marL="0" indent="0">
              <a:buNone/>
            </a:pPr>
            <a:r>
              <a:rPr lang="nl-NL" b="1" i="0" dirty="0">
                <a:solidFill>
                  <a:srgbClr val="444444"/>
                </a:solidFill>
                <a:effectLst/>
                <a:latin typeface="myriad"/>
              </a:rPr>
              <a:t>Techniek</a:t>
            </a:r>
            <a:r>
              <a:rPr lang="nl-NL" b="0" i="0" dirty="0">
                <a:solidFill>
                  <a:srgbClr val="444444"/>
                </a:solidFill>
                <a:effectLst/>
                <a:latin typeface="myriad"/>
              </a:rPr>
              <a:t>: </a:t>
            </a:r>
            <a:r>
              <a:rPr lang="nl-NL" b="0" i="0" dirty="0">
                <a:solidFill>
                  <a:srgbClr val="444444"/>
                </a:solidFill>
                <a:effectLst/>
                <a:highlight>
                  <a:srgbClr val="FFFF00"/>
                </a:highlight>
                <a:latin typeface="myriad"/>
              </a:rPr>
              <a:t>wiskunde</a:t>
            </a:r>
            <a:r>
              <a:rPr lang="nl-NL" b="0" i="0" dirty="0">
                <a:solidFill>
                  <a:srgbClr val="444444"/>
                </a:solidFill>
                <a:effectLst/>
                <a:latin typeface="myriad"/>
              </a:rPr>
              <a:t> en </a:t>
            </a:r>
            <a:r>
              <a:rPr lang="nl-NL" b="0" i="0" dirty="0">
                <a:solidFill>
                  <a:srgbClr val="444444"/>
                </a:solidFill>
                <a:effectLst/>
                <a:highlight>
                  <a:srgbClr val="FFFF00"/>
                </a:highlight>
                <a:latin typeface="myriad"/>
              </a:rPr>
              <a:t>natuurkunde</a:t>
            </a:r>
          </a:p>
          <a:p>
            <a:pPr marL="0" indent="0" algn="l">
              <a:buNone/>
            </a:pPr>
            <a:r>
              <a:rPr lang="nl-NL" b="1" i="0" dirty="0">
                <a:solidFill>
                  <a:srgbClr val="444444"/>
                </a:solidFill>
                <a:effectLst/>
                <a:latin typeface="myriad"/>
              </a:rPr>
              <a:t>Landbouw</a:t>
            </a:r>
            <a:r>
              <a:rPr lang="nl-NL" b="0" i="0" dirty="0">
                <a:solidFill>
                  <a:srgbClr val="444444"/>
                </a:solidFill>
                <a:effectLst/>
                <a:latin typeface="myriad"/>
              </a:rPr>
              <a:t>: </a:t>
            </a:r>
            <a:r>
              <a:rPr lang="nl-NL" b="0" i="0" dirty="0">
                <a:solidFill>
                  <a:srgbClr val="444444"/>
                </a:solidFill>
                <a:effectLst/>
                <a:highlight>
                  <a:srgbClr val="FFFF00"/>
                </a:highlight>
                <a:latin typeface="myriad"/>
              </a:rPr>
              <a:t>wiskunde</a:t>
            </a:r>
            <a:r>
              <a:rPr lang="nl-NL" b="0" i="0" dirty="0">
                <a:solidFill>
                  <a:srgbClr val="444444"/>
                </a:solidFill>
                <a:effectLst/>
                <a:latin typeface="myriad"/>
              </a:rPr>
              <a:t> en een keuze uit: natuurkunde of biologie.</a:t>
            </a:r>
          </a:p>
          <a:p>
            <a:endParaRPr lang="nl-NL"/>
          </a:p>
        </p:txBody>
      </p:sp>
    </p:spTree>
    <p:extLst>
      <p:ext uri="{BB962C8B-B14F-4D97-AF65-F5344CB8AC3E}">
        <p14:creationId xmlns:p14="http://schemas.microsoft.com/office/powerpoint/2010/main" val="22420623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D507D0-CD74-48FD-A24E-995E7B37205C}"/>
              </a:ext>
            </a:extLst>
          </p:cNvPr>
          <p:cNvSpPr>
            <a:spLocks noGrp="1"/>
          </p:cNvSpPr>
          <p:nvPr>
            <p:ph type="title"/>
          </p:nvPr>
        </p:nvSpPr>
        <p:spPr>
          <a:xfrm>
            <a:off x="677334" y="609600"/>
            <a:ext cx="8596668" cy="602512"/>
          </a:xfrm>
        </p:spPr>
        <p:txBody>
          <a:bodyPr>
            <a:normAutofit fontScale="90000"/>
          </a:bodyPr>
          <a:lstStyle/>
          <a:p>
            <a:r>
              <a:rPr lang="nl-NL"/>
              <a:t>HAVO pakket eisen, 7 vakken, ECL</a:t>
            </a:r>
          </a:p>
        </p:txBody>
      </p:sp>
      <p:sp>
        <p:nvSpPr>
          <p:cNvPr id="3" name="Tijdelijke aanduiding voor inhoud 2">
            <a:extLst>
              <a:ext uri="{FF2B5EF4-FFF2-40B4-BE49-F238E27FC236}">
                <a16:creationId xmlns:a16="http://schemas.microsoft.com/office/drawing/2014/main" id="{79E7B632-8091-4E87-BBA9-337A9623A61E}"/>
              </a:ext>
            </a:extLst>
          </p:cNvPr>
          <p:cNvSpPr>
            <a:spLocks noGrp="1"/>
          </p:cNvSpPr>
          <p:nvPr>
            <p:ph sz="half" idx="1"/>
          </p:nvPr>
        </p:nvSpPr>
        <p:spPr>
          <a:xfrm>
            <a:off x="563033" y="1727927"/>
            <a:ext cx="4412635" cy="5281155"/>
          </a:xfrm>
        </p:spPr>
        <p:txBody>
          <a:bodyPr>
            <a:normAutofit fontScale="92500" lnSpcReduction="20000"/>
          </a:bodyPr>
          <a:lstStyle/>
          <a:p>
            <a:r>
              <a:rPr lang="nl-NL" sz="2000" b="1"/>
              <a:t>Cultuur en Maatschappij</a:t>
            </a:r>
          </a:p>
          <a:p>
            <a:pPr marL="0" indent="0">
              <a:buNone/>
            </a:pPr>
            <a:r>
              <a:rPr lang="nl-NL"/>
              <a:t>Verplicht: </a:t>
            </a:r>
            <a:r>
              <a:rPr lang="nl-NL">
                <a:highlight>
                  <a:srgbClr val="FFFF00"/>
                </a:highlight>
              </a:rPr>
              <a:t>Duits en geschiedenis</a:t>
            </a:r>
          </a:p>
          <a:p>
            <a:pPr marL="0" indent="0">
              <a:buNone/>
            </a:pPr>
            <a:r>
              <a:rPr lang="nl-NL"/>
              <a:t>Plus kiezen tussen: aardrijkskunde of economie</a:t>
            </a:r>
          </a:p>
          <a:p>
            <a:pPr marL="0" indent="0">
              <a:buNone/>
            </a:pPr>
            <a:r>
              <a:rPr lang="nl-NL"/>
              <a:t>En daarbij kiezen tussen: kunstbeelden of kunst en muziek</a:t>
            </a:r>
          </a:p>
          <a:p>
            <a:pPr marL="0" indent="0">
              <a:buNone/>
            </a:pPr>
            <a:r>
              <a:rPr lang="nl-NL"/>
              <a:t>* Plus bij elk profiel nog een vrij keuzevak</a:t>
            </a:r>
          </a:p>
          <a:p>
            <a:pPr marL="0" indent="0">
              <a:buNone/>
            </a:pPr>
            <a:endParaRPr lang="nl-NL"/>
          </a:p>
          <a:p>
            <a:pPr marL="0" indent="0">
              <a:buNone/>
            </a:pPr>
            <a:endParaRPr lang="nl-NL"/>
          </a:p>
          <a:p>
            <a:r>
              <a:rPr lang="nl-NL" sz="2000" b="1"/>
              <a:t>Natuur en Gezondheid</a:t>
            </a:r>
          </a:p>
          <a:p>
            <a:pPr marL="0" indent="0">
              <a:buNone/>
            </a:pPr>
            <a:r>
              <a:rPr lang="nl-NL"/>
              <a:t>Verplicht: </a:t>
            </a:r>
            <a:r>
              <a:rPr lang="nl-NL">
                <a:highlight>
                  <a:srgbClr val="FFFF00"/>
                </a:highlight>
              </a:rPr>
              <a:t>wiskunde A, biologie en scheikunde</a:t>
            </a:r>
          </a:p>
          <a:p>
            <a:pPr marL="0" indent="0">
              <a:buNone/>
            </a:pPr>
            <a:r>
              <a:rPr lang="nl-NL"/>
              <a:t>Plus kiezen uit natuurkunde, aardrijkskunde of </a:t>
            </a:r>
            <a:r>
              <a:rPr lang="nl-NL" err="1"/>
              <a:t>Nlent</a:t>
            </a:r>
            <a:r>
              <a:rPr lang="nl-NL"/>
              <a:t> (Natuur, Leven en Techniek)</a:t>
            </a:r>
          </a:p>
          <a:p>
            <a:pPr marL="0" indent="0">
              <a:buNone/>
            </a:pPr>
            <a:endParaRPr lang="nl-NL"/>
          </a:p>
          <a:p>
            <a:pPr marL="0" indent="0">
              <a:buNone/>
            </a:pPr>
            <a:r>
              <a:rPr lang="nl-NL"/>
              <a:t>* Plus bij elk profiel nog een vrij keuzevak</a:t>
            </a:r>
          </a:p>
          <a:p>
            <a:pPr marL="0" indent="0">
              <a:buNone/>
            </a:pPr>
            <a:endParaRPr lang="nl-NL"/>
          </a:p>
          <a:p>
            <a:pPr marL="0" indent="0">
              <a:buNone/>
            </a:pPr>
            <a:endParaRPr lang="nl-NL"/>
          </a:p>
          <a:p>
            <a:pPr marL="0" indent="0">
              <a:buNone/>
            </a:pPr>
            <a:endParaRPr lang="nl-NL"/>
          </a:p>
          <a:p>
            <a:pPr marL="0" indent="0">
              <a:buNone/>
            </a:pPr>
            <a:endParaRPr lang="nl-NL"/>
          </a:p>
          <a:p>
            <a:pPr marL="0" indent="0">
              <a:buNone/>
            </a:pPr>
            <a:endParaRPr lang="nl-NL"/>
          </a:p>
        </p:txBody>
      </p:sp>
      <p:sp>
        <p:nvSpPr>
          <p:cNvPr id="4" name="Tijdelijke aanduiding voor inhoud 3">
            <a:extLst>
              <a:ext uri="{FF2B5EF4-FFF2-40B4-BE49-F238E27FC236}">
                <a16:creationId xmlns:a16="http://schemas.microsoft.com/office/drawing/2014/main" id="{0818C97A-F44E-4705-9D7F-2AC6CAA60133}"/>
              </a:ext>
            </a:extLst>
          </p:cNvPr>
          <p:cNvSpPr>
            <a:spLocks noGrp="1"/>
          </p:cNvSpPr>
          <p:nvPr>
            <p:ph sz="half" idx="2"/>
          </p:nvPr>
        </p:nvSpPr>
        <p:spPr>
          <a:xfrm>
            <a:off x="5300984" y="1727927"/>
            <a:ext cx="4649453" cy="5281155"/>
          </a:xfrm>
        </p:spPr>
        <p:txBody>
          <a:bodyPr>
            <a:normAutofit fontScale="92500" lnSpcReduction="20000"/>
          </a:bodyPr>
          <a:lstStyle/>
          <a:p>
            <a:r>
              <a:rPr lang="nl-NL" sz="2000" b="1"/>
              <a:t>Economie en Maatschappij</a:t>
            </a:r>
          </a:p>
          <a:p>
            <a:pPr marL="0" indent="0">
              <a:buNone/>
            </a:pPr>
            <a:r>
              <a:rPr lang="nl-NL"/>
              <a:t>Verplicht: </a:t>
            </a:r>
            <a:r>
              <a:rPr lang="nl-NL">
                <a:highlight>
                  <a:srgbClr val="FFFF00"/>
                </a:highlight>
              </a:rPr>
              <a:t>wiskunde A, economie en geschiedenis</a:t>
            </a:r>
          </a:p>
          <a:p>
            <a:pPr marL="0" indent="0">
              <a:buNone/>
            </a:pPr>
            <a:r>
              <a:rPr lang="nl-NL"/>
              <a:t>+ kiezen tussen: aardrijkskunde of bedrijfskunde</a:t>
            </a:r>
          </a:p>
          <a:p>
            <a:pPr marL="0" indent="0">
              <a:buNone/>
            </a:pPr>
            <a:r>
              <a:rPr lang="nl-NL"/>
              <a:t>* Plus bij elk profiel nog een vrij keuzevak</a:t>
            </a:r>
          </a:p>
          <a:p>
            <a:pPr marL="0" indent="0">
              <a:buNone/>
            </a:pPr>
            <a:endParaRPr lang="nl-NL"/>
          </a:p>
          <a:p>
            <a:pPr marL="0" indent="0">
              <a:buNone/>
            </a:pPr>
            <a:endParaRPr lang="nl-NL"/>
          </a:p>
          <a:p>
            <a:pPr marL="0" indent="0">
              <a:buNone/>
            </a:pPr>
            <a:endParaRPr lang="nl-NL"/>
          </a:p>
          <a:p>
            <a:r>
              <a:rPr lang="nl-NL" sz="2200" b="1"/>
              <a:t>Natuur en Techniek</a:t>
            </a:r>
          </a:p>
          <a:p>
            <a:pPr marL="0" indent="0">
              <a:buNone/>
            </a:pPr>
            <a:r>
              <a:rPr lang="nl-NL"/>
              <a:t>Verplicht: </a:t>
            </a:r>
            <a:r>
              <a:rPr lang="nl-NL">
                <a:highlight>
                  <a:srgbClr val="FFFF00"/>
                </a:highlight>
              </a:rPr>
              <a:t>wiskunde B (bijles in klas 4), natuurkunde en scheikunde</a:t>
            </a:r>
          </a:p>
          <a:p>
            <a:pPr marL="0" indent="0">
              <a:buNone/>
            </a:pPr>
            <a:r>
              <a:rPr lang="nl-NL"/>
              <a:t>Plus kiezen tussen: biologie of NLT (Natuur, Leven en Techniek)</a:t>
            </a:r>
          </a:p>
          <a:p>
            <a:pPr marL="0" indent="0">
              <a:buNone/>
            </a:pPr>
            <a:endParaRPr lang="nl-NL"/>
          </a:p>
          <a:p>
            <a:pPr marL="0" indent="0">
              <a:buNone/>
            </a:pPr>
            <a:r>
              <a:rPr lang="nl-NL"/>
              <a:t>* Plus bij elk profiel nog een vrij keuzevak</a:t>
            </a:r>
          </a:p>
          <a:p>
            <a:pPr marL="0" indent="0">
              <a:buNone/>
            </a:pPr>
            <a:endParaRPr lang="nl-NL"/>
          </a:p>
          <a:p>
            <a:pPr marL="0" indent="0">
              <a:buNone/>
            </a:pPr>
            <a:r>
              <a:rPr lang="nl-NL"/>
              <a:t> </a:t>
            </a:r>
          </a:p>
        </p:txBody>
      </p:sp>
    </p:spTree>
    <p:extLst>
      <p:ext uri="{BB962C8B-B14F-4D97-AF65-F5344CB8AC3E}">
        <p14:creationId xmlns:p14="http://schemas.microsoft.com/office/powerpoint/2010/main" val="1222954070"/>
      </p:ext>
    </p:extLst>
  </p:cSld>
  <p:clrMapOvr>
    <a:masterClrMapping/>
  </p:clrMapOvr>
  <mc:AlternateContent xmlns:mc="http://schemas.openxmlformats.org/markup-compatibility/2006" xmlns:p14="http://schemas.microsoft.com/office/powerpoint/2010/main">
    <mc:Choice Requires="p14">
      <p:transition spd="slow" p14:dur="2000" advTm="17090"/>
    </mc:Choice>
    <mc:Fallback xmlns="">
      <p:transition spd="slow" advTm="17090"/>
    </mc:Fallback>
  </mc:AlternateContent>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61d4535-6706-4e21-b3a5-9998524bc288" xsi:nil="true"/>
    <lcf76f155ced4ddcb4097134ff3c332f xmlns="a9707ec1-74b0-439e-8116-154cd4279fc8">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E223D2E7ED58C4B9144F424DE15BCB9" ma:contentTypeVersion="18" ma:contentTypeDescription="Een nieuw document maken." ma:contentTypeScope="" ma:versionID="410d5bae440dd453b422f605ea3e2775">
  <xsd:schema xmlns:xsd="http://www.w3.org/2001/XMLSchema" xmlns:xs="http://www.w3.org/2001/XMLSchema" xmlns:p="http://schemas.microsoft.com/office/2006/metadata/properties" xmlns:ns2="a9707ec1-74b0-439e-8116-154cd4279fc8" xmlns:ns3="e61d4535-6706-4e21-b3a5-9998524bc288" targetNamespace="http://schemas.microsoft.com/office/2006/metadata/properties" ma:root="true" ma:fieldsID="4063db27d24db430883f3d46054749d3" ns2:_="" ns3:_="">
    <xsd:import namespace="a9707ec1-74b0-439e-8116-154cd4279fc8"/>
    <xsd:import namespace="e61d4535-6706-4e21-b3a5-9998524bc28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707ec1-74b0-439e-8116-154cd4279fc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Afbeeldingtags" ma:readOnly="false" ma:fieldId="{5cf76f15-5ced-4ddc-b409-7134ff3c332f}" ma:taxonomyMulti="true" ma:sspId="dd77f9fe-67b5-4944-8f96-96754a1abc2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61d4535-6706-4e21-b3a5-9998524bc288" elementFormDefault="qualified">
    <xsd:import namespace="http://schemas.microsoft.com/office/2006/documentManagement/types"/>
    <xsd:import namespace="http://schemas.microsoft.com/office/infopath/2007/PartnerControls"/>
    <xsd:element name="SharedWithUsers" ma:index="19"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Gedeeld met details" ma:internalName="SharedWithDetails" ma:readOnly="true">
      <xsd:simpleType>
        <xsd:restriction base="dms:Note">
          <xsd:maxLength value="255"/>
        </xsd:restriction>
      </xsd:simpleType>
    </xsd:element>
    <xsd:element name="TaxCatchAll" ma:index="23" nillable="true" ma:displayName="Taxonomy Catch All Column" ma:hidden="true" ma:list="{a56fc59e-c90c-4b63-b0f3-9110c8521501}" ma:internalName="TaxCatchAll" ma:showField="CatchAllData" ma:web="e61d4535-6706-4e21-b3a5-9998524bc28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E85FC25-1C04-4E7E-87D1-7852196E5EFA}">
  <ds:schemaRefs>
    <ds:schemaRef ds:uri="2240bd86-5988-4335-a00b-13bcdc655775"/>
    <ds:schemaRef ds:uri="a9707ec1-74b0-439e-8116-154cd4279fc8"/>
    <ds:schemaRef ds:uri="e61d4535-6706-4e21-b3a5-9998524bc28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E1A2AB8A-68C7-4F61-99BE-9C88286E5C95}">
  <ds:schemaRefs>
    <ds:schemaRef ds:uri="http://schemas.microsoft.com/sharepoint/v3/contenttype/forms"/>
  </ds:schemaRefs>
</ds:datastoreItem>
</file>

<file path=customXml/itemProps3.xml><?xml version="1.0" encoding="utf-8"?>
<ds:datastoreItem xmlns:ds="http://schemas.openxmlformats.org/officeDocument/2006/customXml" ds:itemID="{EE0A6FA1-C147-420B-ABD3-E536F2275B6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707ec1-74b0-439e-8116-154cd4279fc8"/>
    <ds:schemaRef ds:uri="e61d4535-6706-4e21-b3a5-9998524bc28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290</TotalTime>
  <Words>1632</Words>
  <Application>Microsoft Office PowerPoint</Application>
  <PresentationFormat>Breedbeeld</PresentationFormat>
  <Paragraphs>241</Paragraphs>
  <Slides>28</Slides>
  <Notes>24</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28</vt:i4>
      </vt:variant>
    </vt:vector>
  </HeadingPairs>
  <TitlesOfParts>
    <vt:vector size="36" baseType="lpstr">
      <vt:lpstr>Arial</vt:lpstr>
      <vt:lpstr>Calibri</vt:lpstr>
      <vt:lpstr>myriad</vt:lpstr>
      <vt:lpstr>Trebuchet MS</vt:lpstr>
      <vt:lpstr>Trebuchet MS (Hoofdtekst)</vt:lpstr>
      <vt:lpstr>Wingdings</vt:lpstr>
      <vt:lpstr>Wingdings 3</vt:lpstr>
      <vt:lpstr>Facet</vt:lpstr>
      <vt:lpstr>PowerPoint-presentatie</vt:lpstr>
      <vt:lpstr>Even voorstellenen</vt:lpstr>
      <vt:lpstr>Indeling</vt:lpstr>
      <vt:lpstr>Wat houdt LOB in?</vt:lpstr>
      <vt:lpstr>Programma LOB klas 2</vt:lpstr>
      <vt:lpstr>Doorstroom</vt:lpstr>
      <vt:lpstr>Vakkenpakketkeuze klas 2 naar klas 3</vt:lpstr>
      <vt:lpstr>Verplichte profieldeel vakken voor het examen</vt:lpstr>
      <vt:lpstr>HAVO pakket eisen, 7 vakken, ECL</vt:lpstr>
      <vt:lpstr>Vakkenpakket eisen (NOVA Colllege)</vt:lpstr>
      <vt:lpstr>Profielen</vt:lpstr>
      <vt:lpstr>Zorg en welzijn</vt:lpstr>
      <vt:lpstr>Economie</vt:lpstr>
      <vt:lpstr>Techniek en technologie</vt:lpstr>
      <vt:lpstr>Landbouw (groen)</vt:lpstr>
      <vt:lpstr> - Haarlem, hoofddorp, heel veel opleidingen Link: NovaCollege  - Amsterdam, Amstelveen, Hoofddorp en Hilversum, heel veel opleidingen Link: ROC  - Amsterdam en Aalsmeer, groen, dieren, handel en logistiek, teelt en logistiek Link: Yuverta  - Haarlem, Hoofddorp, sport en bewegings  coordinator Link: Cios  - Amsterdam, mediacollege, creatief Link: MA</vt:lpstr>
      <vt:lpstr>-(voorheen Clusius) Hoorn, Alkmaar, Schagen, dier, natuur, bloemen, voeding Link: Vonk   - Priveschool: Amsterdam, Utrecht en meer, management en Marketing (2 jaar) Link: TIO  - Amsterdam, creatief, vakman  Link: HMC   - Regio Rotterdam, Schoonhoven, vakschool, juwelier goudsmid zilversmid Link: Zadkine  </vt:lpstr>
      <vt:lpstr>De website met alle informatie over de MBO vervolgopleidingen  - locaties - opendagen - inhoud over de opleidingen - beroepentest/studiekeuzetest - vergelijken van studies  www.kiesmbo.nl </vt:lpstr>
      <vt:lpstr>Havo</vt:lpstr>
      <vt:lpstr>LO2 (sportklas)</vt:lpstr>
      <vt:lpstr>Textiele werkvormen</vt:lpstr>
      <vt:lpstr>Ondernemen klas 3 en 4</vt:lpstr>
      <vt:lpstr>Hoe kunt u helpen?</vt:lpstr>
      <vt:lpstr>Hulpvragen voor leerlingen</vt:lpstr>
      <vt:lpstr>Alvast de vakkenpakket keuze voor volgend schooljaar (ook de volgende 2 pagina’s)</vt:lpstr>
      <vt:lpstr>PowerPoint-presentatie</vt:lpstr>
      <vt:lpstr>PowerPoint-presentatie</vt:lpstr>
      <vt:lpstr>Vragen?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Lars van der Meer</dc:creator>
  <cp:lastModifiedBy>Lars van der Meer</cp:lastModifiedBy>
  <cp:revision>43</cp:revision>
  <cp:lastPrinted>2020-12-14T11:03:45Z</cp:lastPrinted>
  <dcterms:created xsi:type="dcterms:W3CDTF">2020-12-13T21:30:02Z</dcterms:created>
  <dcterms:modified xsi:type="dcterms:W3CDTF">2023-12-12T17:19:28Z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0x0101003E223D2E7ED58C4B9144F424DE15BCB9</vt:lpwstr>
  </property>
  <property fmtid="{D5CDD505-2E9C-101B-9397-08002B2CF9AE}" pid="3" name="MediaServiceImageTags">
    <vt:lpwstr/>
  </property>
</Properties>
</file>